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9" r:id="rId6"/>
    <p:sldId id="258" r:id="rId7"/>
    <p:sldId id="257" r:id="rId8"/>
    <p:sldId id="287" r:id="rId9"/>
    <p:sldId id="285" r:id="rId10"/>
    <p:sldId id="288" r:id="rId11"/>
    <p:sldId id="289" r:id="rId12"/>
    <p:sldId id="290" r:id="rId13"/>
    <p:sldId id="291" r:id="rId14"/>
    <p:sldId id="270" r:id="rId15"/>
    <p:sldId id="293" r:id="rId16"/>
    <p:sldId id="259" r:id="rId17"/>
    <p:sldId id="267" r:id="rId18"/>
    <p:sldId id="268" r:id="rId19"/>
    <p:sldId id="292"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42"/>
    <a:srgbClr val="038B30"/>
    <a:srgbClr val="3AA25D"/>
    <a:srgbClr val="C0F400"/>
    <a:srgbClr val="05EE55"/>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96327" autoAdjust="0"/>
  </p:normalViewPr>
  <p:slideViewPr>
    <p:cSldViewPr snapToGrid="0">
      <p:cViewPr varScale="1">
        <p:scale>
          <a:sx n="128" d="100"/>
          <a:sy n="128" d="100"/>
        </p:scale>
        <p:origin x="576" y="176"/>
      </p:cViewPr>
      <p:guideLst/>
    </p:cSldViewPr>
  </p:slideViewPr>
  <p:notesTextViewPr>
    <p:cViewPr>
      <p:scale>
        <a:sx n="1" d="1"/>
        <a:sy n="1" d="1"/>
      </p:scale>
      <p:origin x="0" y="0"/>
    </p:cViewPr>
  </p:notesTextViewPr>
  <p:sorterViewPr>
    <p:cViewPr>
      <p:scale>
        <a:sx n="100" d="100"/>
        <a:sy n="100" d="100"/>
      </p:scale>
      <p:origin x="0" y="-557"/>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I MOHAMMED ALNAMI" userId="f3385e89-3052-47db-ba56-ce46353b9259" providerId="ADAL" clId="{DEDE0B4B-B271-9546-A265-EC30A1F8D878}"/>
    <pc:docChg chg="custSel addSld delSld modSld">
      <pc:chgData name="HANI MOHAMMED ALNAMI" userId="f3385e89-3052-47db-ba56-ce46353b9259" providerId="ADAL" clId="{DEDE0B4B-B271-9546-A265-EC30A1F8D878}" dt="2024-03-03T08:36:51.321" v="3" actId="2696"/>
      <pc:docMkLst>
        <pc:docMk/>
      </pc:docMkLst>
      <pc:sldChg chg="delSp new del mod">
        <pc:chgData name="HANI MOHAMMED ALNAMI" userId="f3385e89-3052-47db-ba56-ce46353b9259" providerId="ADAL" clId="{DEDE0B4B-B271-9546-A265-EC30A1F8D878}" dt="2024-03-03T08:36:51.321" v="3" actId="2696"/>
        <pc:sldMkLst>
          <pc:docMk/>
          <pc:sldMk cId="1635870490" sldId="294"/>
        </pc:sldMkLst>
        <pc:spChg chg="del">
          <ac:chgData name="HANI MOHAMMED ALNAMI" userId="f3385e89-3052-47db-ba56-ce46353b9259" providerId="ADAL" clId="{DEDE0B4B-B271-9546-A265-EC30A1F8D878}" dt="2023-12-04T05:08:44.560" v="2" actId="478"/>
          <ac:spMkLst>
            <pc:docMk/>
            <pc:sldMk cId="1635870490" sldId="294"/>
            <ac:spMk id="2" creationId="{585919BD-CEB5-549E-6AB6-0A5637F96B66}"/>
          </ac:spMkLst>
        </pc:spChg>
        <pc:spChg chg="del">
          <ac:chgData name="HANI MOHAMMED ALNAMI" userId="f3385e89-3052-47db-ba56-ce46353b9259" providerId="ADAL" clId="{DEDE0B4B-B271-9546-A265-EC30A1F8D878}" dt="2023-12-04T05:08:42.795" v="1" actId="478"/>
          <ac:spMkLst>
            <pc:docMk/>
            <pc:sldMk cId="1635870490" sldId="294"/>
            <ac:spMk id="3" creationId="{2226038C-F0C9-42B9-7191-EB6403459A8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C7E25-FCA9-4025-AA19-78C8CB54A4D8}"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CA9B8A3F-580A-49E6-9F9F-F85F00D5A969}">
      <dgm:prSet phldrT="[Text]"/>
      <dgm:spPr/>
      <dgm:t>
        <a:bodyPr/>
        <a:lstStyle/>
        <a:p>
          <a:r>
            <a:rPr lang="en-US" dirty="0"/>
            <a:t>Big Data Engineer</a:t>
          </a:r>
        </a:p>
        <a:p>
          <a:r>
            <a:rPr lang="en-US" dirty="0"/>
            <a:t>Median Salary: $151,300</a:t>
          </a:r>
        </a:p>
      </dgm:t>
    </dgm:pt>
    <dgm:pt modelId="{A889F9E4-583B-4255-8651-72F6F7E4F999}" type="parTrans" cxnId="{AC9BA9B3-37F9-4CBF-ABB8-F806F3D4D344}">
      <dgm:prSet/>
      <dgm:spPr/>
      <dgm:t>
        <a:bodyPr/>
        <a:lstStyle/>
        <a:p>
          <a:endParaRPr lang="en-US"/>
        </a:p>
      </dgm:t>
    </dgm:pt>
    <dgm:pt modelId="{8852A68D-D0C7-4A4A-819E-94BBD7B44D07}" type="sibTrans" cxnId="{AC9BA9B3-37F9-4CBF-ABB8-F806F3D4D344}">
      <dgm:prSet/>
      <dgm:spPr/>
      <dgm:t>
        <a:bodyPr/>
        <a:lstStyle/>
        <a:p>
          <a:endParaRPr lang="en-US"/>
        </a:p>
      </dgm:t>
    </dgm:pt>
    <dgm:pt modelId="{A78867A2-CEF5-49E4-8A2C-9AD66F5479DA}">
      <dgm:prSet phldrT="[Text]"/>
      <dgm:spPr/>
      <dgm:t>
        <a:bodyPr/>
        <a:lstStyle/>
        <a:p>
          <a:r>
            <a:rPr lang="en-US" dirty="0"/>
            <a:t>Data Architect</a:t>
          </a:r>
        </a:p>
        <a:p>
          <a:r>
            <a:rPr lang="en-US" dirty="0"/>
            <a:t>Median Salary: $137,000</a:t>
          </a:r>
        </a:p>
      </dgm:t>
    </dgm:pt>
    <dgm:pt modelId="{A0FC8306-876D-4DD3-A143-23ADFE9E2080}" type="parTrans" cxnId="{A0D16BBB-90C5-43BA-8D7C-59B310B26A71}">
      <dgm:prSet/>
      <dgm:spPr/>
      <dgm:t>
        <a:bodyPr/>
        <a:lstStyle/>
        <a:p>
          <a:endParaRPr lang="en-US"/>
        </a:p>
      </dgm:t>
    </dgm:pt>
    <dgm:pt modelId="{2545EB09-48AE-4F76-BB60-0512ECCF9D7D}" type="sibTrans" cxnId="{A0D16BBB-90C5-43BA-8D7C-59B310B26A71}">
      <dgm:prSet/>
      <dgm:spPr/>
      <dgm:t>
        <a:bodyPr/>
        <a:lstStyle/>
        <a:p>
          <a:endParaRPr lang="en-US"/>
        </a:p>
      </dgm:t>
    </dgm:pt>
    <dgm:pt modelId="{00858F59-FE89-40FC-8EA1-0878C0FCD7B1}">
      <dgm:prSet phldrT="[Text]"/>
      <dgm:spPr/>
      <dgm:t>
        <a:bodyPr/>
        <a:lstStyle/>
        <a:p>
          <a:r>
            <a:rPr lang="en-US" dirty="0"/>
            <a:t>Data Modeler</a:t>
          </a:r>
        </a:p>
        <a:p>
          <a:r>
            <a:rPr lang="en-US" dirty="0"/>
            <a:t>Median Salary: $130,000</a:t>
          </a:r>
        </a:p>
      </dgm:t>
    </dgm:pt>
    <dgm:pt modelId="{B3A1A0F4-4F77-4CF6-BDBE-82E231022F34}" type="parTrans" cxnId="{8411F04F-4EEC-41FB-8417-3E0C000D6AE0}">
      <dgm:prSet/>
      <dgm:spPr/>
      <dgm:t>
        <a:bodyPr/>
        <a:lstStyle/>
        <a:p>
          <a:endParaRPr lang="en-US"/>
        </a:p>
      </dgm:t>
    </dgm:pt>
    <dgm:pt modelId="{375EAB97-BB40-4C9B-9940-A19F12A4CC26}" type="sibTrans" cxnId="{8411F04F-4EEC-41FB-8417-3E0C000D6AE0}">
      <dgm:prSet/>
      <dgm:spPr/>
      <dgm:t>
        <a:bodyPr/>
        <a:lstStyle/>
        <a:p>
          <a:endParaRPr lang="en-US"/>
        </a:p>
      </dgm:t>
    </dgm:pt>
    <dgm:pt modelId="{6C3E3DF2-6B51-4235-8311-EFA1C8AD9E31}">
      <dgm:prSet phldrT="[Text]"/>
      <dgm:spPr/>
      <dgm:t>
        <a:bodyPr/>
        <a:lstStyle/>
        <a:p>
          <a:r>
            <a:rPr lang="en-US" dirty="0"/>
            <a:t>Data Scientist                                                        Median Salary: $122,000</a:t>
          </a:r>
        </a:p>
      </dgm:t>
    </dgm:pt>
    <dgm:pt modelId="{07AF9D9D-DA9C-4BAA-915C-FD6A2829E67F}" type="parTrans" cxnId="{3D5461B9-F53A-4234-8BDE-58F0D646B3F9}">
      <dgm:prSet/>
      <dgm:spPr/>
      <dgm:t>
        <a:bodyPr/>
        <a:lstStyle/>
        <a:p>
          <a:endParaRPr lang="en-US"/>
        </a:p>
      </dgm:t>
    </dgm:pt>
    <dgm:pt modelId="{73BCEBAD-CBA4-448B-824D-D93B5C3BD3ED}" type="sibTrans" cxnId="{3D5461B9-F53A-4234-8BDE-58F0D646B3F9}">
      <dgm:prSet/>
      <dgm:spPr/>
      <dgm:t>
        <a:bodyPr/>
        <a:lstStyle/>
        <a:p>
          <a:endParaRPr lang="en-US"/>
        </a:p>
      </dgm:t>
    </dgm:pt>
    <dgm:pt modelId="{A789AFC3-129B-4C70-8B93-B5A38E3C940E}">
      <dgm:prSet phldrT="[Text]"/>
      <dgm:spPr/>
      <dgm:t>
        <a:bodyPr/>
        <a:lstStyle/>
        <a:p>
          <a:r>
            <a:rPr lang="en-US" dirty="0"/>
            <a:t>Database Developer                                                 Median Salary: $109,300</a:t>
          </a:r>
        </a:p>
      </dgm:t>
    </dgm:pt>
    <dgm:pt modelId="{F0404D57-8EAA-4F00-8DD8-CDD551F0935B}" type="parTrans" cxnId="{5DC51079-66DC-464A-B6CF-1B682A0A03BB}">
      <dgm:prSet/>
      <dgm:spPr/>
      <dgm:t>
        <a:bodyPr/>
        <a:lstStyle/>
        <a:p>
          <a:endParaRPr lang="en-US"/>
        </a:p>
      </dgm:t>
    </dgm:pt>
    <dgm:pt modelId="{54D0EFA1-414A-4FD7-A36B-C5453883AC6F}" type="sibTrans" cxnId="{5DC51079-66DC-464A-B6CF-1B682A0A03BB}">
      <dgm:prSet/>
      <dgm:spPr/>
      <dgm:t>
        <a:bodyPr/>
        <a:lstStyle/>
        <a:p>
          <a:endParaRPr lang="en-US"/>
        </a:p>
      </dgm:t>
    </dgm:pt>
    <dgm:pt modelId="{ACD62691-5049-4C1F-8A5B-0BBCC38FBADC}" type="pres">
      <dgm:prSet presAssocID="{682C7E25-FCA9-4025-AA19-78C8CB54A4D8}" presName="Name0" presStyleCnt="0">
        <dgm:presLayoutVars>
          <dgm:chMax val="7"/>
          <dgm:chPref val="7"/>
          <dgm:dir/>
        </dgm:presLayoutVars>
      </dgm:prSet>
      <dgm:spPr/>
    </dgm:pt>
    <dgm:pt modelId="{81F059A0-DA4A-466C-81D1-AAD07B4538C0}" type="pres">
      <dgm:prSet presAssocID="{682C7E25-FCA9-4025-AA19-78C8CB54A4D8}" presName="Name1" presStyleCnt="0"/>
      <dgm:spPr/>
    </dgm:pt>
    <dgm:pt modelId="{9ABE222F-364F-4CD0-A5F7-DB220FB2D33D}" type="pres">
      <dgm:prSet presAssocID="{682C7E25-FCA9-4025-AA19-78C8CB54A4D8}" presName="cycle" presStyleCnt="0"/>
      <dgm:spPr/>
    </dgm:pt>
    <dgm:pt modelId="{DC5586D5-36F9-4B09-BBA3-E55585804874}" type="pres">
      <dgm:prSet presAssocID="{682C7E25-FCA9-4025-AA19-78C8CB54A4D8}" presName="srcNode" presStyleLbl="node1" presStyleIdx="0" presStyleCnt="5"/>
      <dgm:spPr/>
    </dgm:pt>
    <dgm:pt modelId="{EC2522DF-499D-4134-9BCF-5AD9EEAF2A07}" type="pres">
      <dgm:prSet presAssocID="{682C7E25-FCA9-4025-AA19-78C8CB54A4D8}" presName="conn" presStyleLbl="parChTrans1D2" presStyleIdx="0" presStyleCnt="1"/>
      <dgm:spPr/>
    </dgm:pt>
    <dgm:pt modelId="{D20CDF1B-ADD1-4F41-AE8A-F9660107CD95}" type="pres">
      <dgm:prSet presAssocID="{682C7E25-FCA9-4025-AA19-78C8CB54A4D8}" presName="extraNode" presStyleLbl="node1" presStyleIdx="0" presStyleCnt="5"/>
      <dgm:spPr/>
    </dgm:pt>
    <dgm:pt modelId="{563E4505-8BE6-4FBB-8DA2-09A8AB69C28F}" type="pres">
      <dgm:prSet presAssocID="{682C7E25-FCA9-4025-AA19-78C8CB54A4D8}" presName="dstNode" presStyleLbl="node1" presStyleIdx="0" presStyleCnt="5"/>
      <dgm:spPr/>
    </dgm:pt>
    <dgm:pt modelId="{35EE8CFD-82A3-42B5-983D-97BC6DECDA0F}" type="pres">
      <dgm:prSet presAssocID="{CA9B8A3F-580A-49E6-9F9F-F85F00D5A969}" presName="text_1" presStyleLbl="node1" presStyleIdx="0" presStyleCnt="5">
        <dgm:presLayoutVars>
          <dgm:bulletEnabled val="1"/>
        </dgm:presLayoutVars>
      </dgm:prSet>
      <dgm:spPr/>
    </dgm:pt>
    <dgm:pt modelId="{A5FA14B8-9788-4CB8-8081-8A37C93C1C6F}" type="pres">
      <dgm:prSet presAssocID="{CA9B8A3F-580A-49E6-9F9F-F85F00D5A969}" presName="accent_1" presStyleCnt="0"/>
      <dgm:spPr/>
    </dgm:pt>
    <dgm:pt modelId="{7BCDECD5-C2B5-49DA-9257-0E5851EC6B2F}" type="pres">
      <dgm:prSet presAssocID="{CA9B8A3F-580A-49E6-9F9F-F85F00D5A969}" presName="accentRepeatNode" presStyleLbl="solidFgAcc1" presStyleIdx="0" presStyleCnt="5"/>
      <dgm:spPr/>
    </dgm:pt>
    <dgm:pt modelId="{B780E3C4-2474-46C7-9DC5-86892EED5581}" type="pres">
      <dgm:prSet presAssocID="{A78867A2-CEF5-49E4-8A2C-9AD66F5479DA}" presName="text_2" presStyleLbl="node1" presStyleIdx="1" presStyleCnt="5">
        <dgm:presLayoutVars>
          <dgm:bulletEnabled val="1"/>
        </dgm:presLayoutVars>
      </dgm:prSet>
      <dgm:spPr/>
    </dgm:pt>
    <dgm:pt modelId="{4C882687-C7E5-4420-BE72-72A231F03801}" type="pres">
      <dgm:prSet presAssocID="{A78867A2-CEF5-49E4-8A2C-9AD66F5479DA}" presName="accent_2" presStyleCnt="0"/>
      <dgm:spPr/>
    </dgm:pt>
    <dgm:pt modelId="{77611662-4CAF-469E-8E3A-DF8F5CF3D086}" type="pres">
      <dgm:prSet presAssocID="{A78867A2-CEF5-49E4-8A2C-9AD66F5479DA}" presName="accentRepeatNode" presStyleLbl="solidFgAcc1" presStyleIdx="1" presStyleCnt="5"/>
      <dgm:spPr/>
    </dgm:pt>
    <dgm:pt modelId="{89DB9B00-3789-4B81-8DEE-7505363B084B}" type="pres">
      <dgm:prSet presAssocID="{00858F59-FE89-40FC-8EA1-0878C0FCD7B1}" presName="text_3" presStyleLbl="node1" presStyleIdx="2" presStyleCnt="5">
        <dgm:presLayoutVars>
          <dgm:bulletEnabled val="1"/>
        </dgm:presLayoutVars>
      </dgm:prSet>
      <dgm:spPr/>
    </dgm:pt>
    <dgm:pt modelId="{3265D0E2-180E-4539-9143-DBAE2DAA9A60}" type="pres">
      <dgm:prSet presAssocID="{00858F59-FE89-40FC-8EA1-0878C0FCD7B1}" presName="accent_3" presStyleCnt="0"/>
      <dgm:spPr/>
    </dgm:pt>
    <dgm:pt modelId="{2AA7BAA6-68B1-4FBE-92D1-6F56F60A6121}" type="pres">
      <dgm:prSet presAssocID="{00858F59-FE89-40FC-8EA1-0878C0FCD7B1}" presName="accentRepeatNode" presStyleLbl="solidFgAcc1" presStyleIdx="2" presStyleCnt="5"/>
      <dgm:spPr/>
    </dgm:pt>
    <dgm:pt modelId="{CA3410F7-915E-4C8D-94DA-7242008EAE63}" type="pres">
      <dgm:prSet presAssocID="{6C3E3DF2-6B51-4235-8311-EFA1C8AD9E31}" presName="text_4" presStyleLbl="node1" presStyleIdx="3" presStyleCnt="5">
        <dgm:presLayoutVars>
          <dgm:bulletEnabled val="1"/>
        </dgm:presLayoutVars>
      </dgm:prSet>
      <dgm:spPr/>
    </dgm:pt>
    <dgm:pt modelId="{E8408B5F-8F94-4305-A7F7-F5AC63757CAF}" type="pres">
      <dgm:prSet presAssocID="{6C3E3DF2-6B51-4235-8311-EFA1C8AD9E31}" presName="accent_4" presStyleCnt="0"/>
      <dgm:spPr/>
    </dgm:pt>
    <dgm:pt modelId="{03EDE0B5-9416-4F61-8A03-ED260716C077}" type="pres">
      <dgm:prSet presAssocID="{6C3E3DF2-6B51-4235-8311-EFA1C8AD9E31}" presName="accentRepeatNode" presStyleLbl="solidFgAcc1" presStyleIdx="3" presStyleCnt="5"/>
      <dgm:spPr/>
    </dgm:pt>
    <dgm:pt modelId="{5CF43F6B-BF79-4AE5-BBAD-422206143304}" type="pres">
      <dgm:prSet presAssocID="{A789AFC3-129B-4C70-8B93-B5A38E3C940E}" presName="text_5" presStyleLbl="node1" presStyleIdx="4" presStyleCnt="5">
        <dgm:presLayoutVars>
          <dgm:bulletEnabled val="1"/>
        </dgm:presLayoutVars>
      </dgm:prSet>
      <dgm:spPr/>
    </dgm:pt>
    <dgm:pt modelId="{B6AE39BA-1755-4435-A45C-A0E242649D10}" type="pres">
      <dgm:prSet presAssocID="{A789AFC3-129B-4C70-8B93-B5A38E3C940E}" presName="accent_5" presStyleCnt="0"/>
      <dgm:spPr/>
    </dgm:pt>
    <dgm:pt modelId="{05A46418-879F-4ECD-9BF1-8EBBB03F1DCD}" type="pres">
      <dgm:prSet presAssocID="{A789AFC3-129B-4C70-8B93-B5A38E3C940E}" presName="accentRepeatNode" presStyleLbl="solidFgAcc1" presStyleIdx="4" presStyleCnt="5"/>
      <dgm:spPr/>
    </dgm:pt>
  </dgm:ptLst>
  <dgm:cxnLst>
    <dgm:cxn modelId="{C5043F10-C845-428D-8766-6B4C542B9448}" type="presOf" srcId="{CA9B8A3F-580A-49E6-9F9F-F85F00D5A969}" destId="{35EE8CFD-82A3-42B5-983D-97BC6DECDA0F}" srcOrd="0" destOrd="0" presId="urn:microsoft.com/office/officeart/2008/layout/VerticalCurvedList"/>
    <dgm:cxn modelId="{6CCC3C24-37F6-4FE5-A1BE-015B7F270687}" type="presOf" srcId="{682C7E25-FCA9-4025-AA19-78C8CB54A4D8}" destId="{ACD62691-5049-4C1F-8A5B-0BBCC38FBADC}" srcOrd="0" destOrd="0" presId="urn:microsoft.com/office/officeart/2008/layout/VerticalCurvedList"/>
    <dgm:cxn modelId="{9B3D052F-05CA-49AA-A118-386476A44D7A}" type="presOf" srcId="{A789AFC3-129B-4C70-8B93-B5A38E3C940E}" destId="{5CF43F6B-BF79-4AE5-BBAD-422206143304}" srcOrd="0" destOrd="0" presId="urn:microsoft.com/office/officeart/2008/layout/VerticalCurvedList"/>
    <dgm:cxn modelId="{A9830730-0DD9-432D-8F25-05C94E3C621A}" type="presOf" srcId="{A78867A2-CEF5-49E4-8A2C-9AD66F5479DA}" destId="{B780E3C4-2474-46C7-9DC5-86892EED5581}" srcOrd="0" destOrd="0" presId="urn:microsoft.com/office/officeart/2008/layout/VerticalCurvedList"/>
    <dgm:cxn modelId="{C6397C31-8DCC-42B1-94A8-49A483453206}" type="presOf" srcId="{8852A68D-D0C7-4A4A-819E-94BBD7B44D07}" destId="{EC2522DF-499D-4134-9BCF-5AD9EEAF2A07}" srcOrd="0" destOrd="0" presId="urn:microsoft.com/office/officeart/2008/layout/VerticalCurvedList"/>
    <dgm:cxn modelId="{8411F04F-4EEC-41FB-8417-3E0C000D6AE0}" srcId="{682C7E25-FCA9-4025-AA19-78C8CB54A4D8}" destId="{00858F59-FE89-40FC-8EA1-0878C0FCD7B1}" srcOrd="2" destOrd="0" parTransId="{B3A1A0F4-4F77-4CF6-BDBE-82E231022F34}" sibTransId="{375EAB97-BB40-4C9B-9940-A19F12A4CC26}"/>
    <dgm:cxn modelId="{5DC51079-66DC-464A-B6CF-1B682A0A03BB}" srcId="{682C7E25-FCA9-4025-AA19-78C8CB54A4D8}" destId="{A789AFC3-129B-4C70-8B93-B5A38E3C940E}" srcOrd="4" destOrd="0" parTransId="{F0404D57-8EAA-4F00-8DD8-CDD551F0935B}" sibTransId="{54D0EFA1-414A-4FD7-A36B-C5453883AC6F}"/>
    <dgm:cxn modelId="{AC9BA9B3-37F9-4CBF-ABB8-F806F3D4D344}" srcId="{682C7E25-FCA9-4025-AA19-78C8CB54A4D8}" destId="{CA9B8A3F-580A-49E6-9F9F-F85F00D5A969}" srcOrd="0" destOrd="0" parTransId="{A889F9E4-583B-4255-8651-72F6F7E4F999}" sibTransId="{8852A68D-D0C7-4A4A-819E-94BBD7B44D07}"/>
    <dgm:cxn modelId="{3D5461B9-F53A-4234-8BDE-58F0D646B3F9}" srcId="{682C7E25-FCA9-4025-AA19-78C8CB54A4D8}" destId="{6C3E3DF2-6B51-4235-8311-EFA1C8AD9E31}" srcOrd="3" destOrd="0" parTransId="{07AF9D9D-DA9C-4BAA-915C-FD6A2829E67F}" sibTransId="{73BCEBAD-CBA4-448B-824D-D93B5C3BD3ED}"/>
    <dgm:cxn modelId="{A0D16BBB-90C5-43BA-8D7C-59B310B26A71}" srcId="{682C7E25-FCA9-4025-AA19-78C8CB54A4D8}" destId="{A78867A2-CEF5-49E4-8A2C-9AD66F5479DA}" srcOrd="1" destOrd="0" parTransId="{A0FC8306-876D-4DD3-A143-23ADFE9E2080}" sibTransId="{2545EB09-48AE-4F76-BB60-0512ECCF9D7D}"/>
    <dgm:cxn modelId="{D6BE38C6-F68A-4BC7-930F-E43598AAA708}" type="presOf" srcId="{6C3E3DF2-6B51-4235-8311-EFA1C8AD9E31}" destId="{CA3410F7-915E-4C8D-94DA-7242008EAE63}" srcOrd="0" destOrd="0" presId="urn:microsoft.com/office/officeart/2008/layout/VerticalCurvedList"/>
    <dgm:cxn modelId="{F5D3D7DD-D09F-49C0-A9E0-A8F1C5DC6054}" type="presOf" srcId="{00858F59-FE89-40FC-8EA1-0878C0FCD7B1}" destId="{89DB9B00-3789-4B81-8DEE-7505363B084B}" srcOrd="0" destOrd="0" presId="urn:microsoft.com/office/officeart/2008/layout/VerticalCurvedList"/>
    <dgm:cxn modelId="{527D8964-9FFB-4A0B-B568-CCEB25E0119A}" type="presParOf" srcId="{ACD62691-5049-4C1F-8A5B-0BBCC38FBADC}" destId="{81F059A0-DA4A-466C-81D1-AAD07B4538C0}" srcOrd="0" destOrd="0" presId="urn:microsoft.com/office/officeart/2008/layout/VerticalCurvedList"/>
    <dgm:cxn modelId="{0E883D3C-6F0D-4924-BE34-2AF3E20CA7BB}" type="presParOf" srcId="{81F059A0-DA4A-466C-81D1-AAD07B4538C0}" destId="{9ABE222F-364F-4CD0-A5F7-DB220FB2D33D}" srcOrd="0" destOrd="0" presId="urn:microsoft.com/office/officeart/2008/layout/VerticalCurvedList"/>
    <dgm:cxn modelId="{64848325-9E05-4C4F-9739-50C7D400B1AA}" type="presParOf" srcId="{9ABE222F-364F-4CD0-A5F7-DB220FB2D33D}" destId="{DC5586D5-36F9-4B09-BBA3-E55585804874}" srcOrd="0" destOrd="0" presId="urn:microsoft.com/office/officeart/2008/layout/VerticalCurvedList"/>
    <dgm:cxn modelId="{0A357EE3-44EF-4F55-8186-E1057AC1FA89}" type="presParOf" srcId="{9ABE222F-364F-4CD0-A5F7-DB220FB2D33D}" destId="{EC2522DF-499D-4134-9BCF-5AD9EEAF2A07}" srcOrd="1" destOrd="0" presId="urn:microsoft.com/office/officeart/2008/layout/VerticalCurvedList"/>
    <dgm:cxn modelId="{BF5D9C15-6BC9-4DF3-9A97-CB9875DC0EEE}" type="presParOf" srcId="{9ABE222F-364F-4CD0-A5F7-DB220FB2D33D}" destId="{D20CDF1B-ADD1-4F41-AE8A-F9660107CD95}" srcOrd="2" destOrd="0" presId="urn:microsoft.com/office/officeart/2008/layout/VerticalCurvedList"/>
    <dgm:cxn modelId="{7A67D421-A788-442A-BD5E-717A578C972C}" type="presParOf" srcId="{9ABE222F-364F-4CD0-A5F7-DB220FB2D33D}" destId="{563E4505-8BE6-4FBB-8DA2-09A8AB69C28F}" srcOrd="3" destOrd="0" presId="urn:microsoft.com/office/officeart/2008/layout/VerticalCurvedList"/>
    <dgm:cxn modelId="{DF0BE852-CC9C-45D4-8B74-44A662D5CDE7}" type="presParOf" srcId="{81F059A0-DA4A-466C-81D1-AAD07B4538C0}" destId="{35EE8CFD-82A3-42B5-983D-97BC6DECDA0F}" srcOrd="1" destOrd="0" presId="urn:microsoft.com/office/officeart/2008/layout/VerticalCurvedList"/>
    <dgm:cxn modelId="{D4D79725-3EF7-43B7-8663-05F03F05A55B}" type="presParOf" srcId="{81F059A0-DA4A-466C-81D1-AAD07B4538C0}" destId="{A5FA14B8-9788-4CB8-8081-8A37C93C1C6F}" srcOrd="2" destOrd="0" presId="urn:microsoft.com/office/officeart/2008/layout/VerticalCurvedList"/>
    <dgm:cxn modelId="{F102AAFB-054F-485A-9CE4-B5C00668B14C}" type="presParOf" srcId="{A5FA14B8-9788-4CB8-8081-8A37C93C1C6F}" destId="{7BCDECD5-C2B5-49DA-9257-0E5851EC6B2F}" srcOrd="0" destOrd="0" presId="urn:microsoft.com/office/officeart/2008/layout/VerticalCurvedList"/>
    <dgm:cxn modelId="{C333D719-1275-45A3-BE77-4C1D95E183E7}" type="presParOf" srcId="{81F059A0-DA4A-466C-81D1-AAD07B4538C0}" destId="{B780E3C4-2474-46C7-9DC5-86892EED5581}" srcOrd="3" destOrd="0" presId="urn:microsoft.com/office/officeart/2008/layout/VerticalCurvedList"/>
    <dgm:cxn modelId="{AEC99A41-0B7A-4494-A9FD-F7836C28BF53}" type="presParOf" srcId="{81F059A0-DA4A-466C-81D1-AAD07B4538C0}" destId="{4C882687-C7E5-4420-BE72-72A231F03801}" srcOrd="4" destOrd="0" presId="urn:microsoft.com/office/officeart/2008/layout/VerticalCurvedList"/>
    <dgm:cxn modelId="{53097487-FE3E-4AFC-86CC-ADC7AA7843E7}" type="presParOf" srcId="{4C882687-C7E5-4420-BE72-72A231F03801}" destId="{77611662-4CAF-469E-8E3A-DF8F5CF3D086}" srcOrd="0" destOrd="0" presId="urn:microsoft.com/office/officeart/2008/layout/VerticalCurvedList"/>
    <dgm:cxn modelId="{F538CDA6-9943-4886-A240-D2B4898579B7}" type="presParOf" srcId="{81F059A0-DA4A-466C-81D1-AAD07B4538C0}" destId="{89DB9B00-3789-4B81-8DEE-7505363B084B}" srcOrd="5" destOrd="0" presId="urn:microsoft.com/office/officeart/2008/layout/VerticalCurvedList"/>
    <dgm:cxn modelId="{5A1369C9-FED6-4EE9-8145-3CAD7E9BF413}" type="presParOf" srcId="{81F059A0-DA4A-466C-81D1-AAD07B4538C0}" destId="{3265D0E2-180E-4539-9143-DBAE2DAA9A60}" srcOrd="6" destOrd="0" presId="urn:microsoft.com/office/officeart/2008/layout/VerticalCurvedList"/>
    <dgm:cxn modelId="{EEFFB820-0748-4A29-A562-57EAD5C5F344}" type="presParOf" srcId="{3265D0E2-180E-4539-9143-DBAE2DAA9A60}" destId="{2AA7BAA6-68B1-4FBE-92D1-6F56F60A6121}" srcOrd="0" destOrd="0" presId="urn:microsoft.com/office/officeart/2008/layout/VerticalCurvedList"/>
    <dgm:cxn modelId="{0BF90928-EF15-432F-B215-A14A1A1BBD75}" type="presParOf" srcId="{81F059A0-DA4A-466C-81D1-AAD07B4538C0}" destId="{CA3410F7-915E-4C8D-94DA-7242008EAE63}" srcOrd="7" destOrd="0" presId="urn:microsoft.com/office/officeart/2008/layout/VerticalCurvedList"/>
    <dgm:cxn modelId="{C653C895-3048-47C4-A36F-12F8A41859BF}" type="presParOf" srcId="{81F059A0-DA4A-466C-81D1-AAD07B4538C0}" destId="{E8408B5F-8F94-4305-A7F7-F5AC63757CAF}" srcOrd="8" destOrd="0" presId="urn:microsoft.com/office/officeart/2008/layout/VerticalCurvedList"/>
    <dgm:cxn modelId="{43256B7E-888A-49AC-96BD-5782BA97683B}" type="presParOf" srcId="{E8408B5F-8F94-4305-A7F7-F5AC63757CAF}" destId="{03EDE0B5-9416-4F61-8A03-ED260716C077}" srcOrd="0" destOrd="0" presId="urn:microsoft.com/office/officeart/2008/layout/VerticalCurvedList"/>
    <dgm:cxn modelId="{B9CE1A01-81FA-4D04-BDDD-601F4FE19652}" type="presParOf" srcId="{81F059A0-DA4A-466C-81D1-AAD07B4538C0}" destId="{5CF43F6B-BF79-4AE5-BBAD-422206143304}" srcOrd="9" destOrd="0" presId="urn:microsoft.com/office/officeart/2008/layout/VerticalCurvedList"/>
    <dgm:cxn modelId="{8003E9A0-808F-4F25-B433-D44A852FBD2F}" type="presParOf" srcId="{81F059A0-DA4A-466C-81D1-AAD07B4538C0}" destId="{B6AE39BA-1755-4435-A45C-A0E242649D10}" srcOrd="10" destOrd="0" presId="urn:microsoft.com/office/officeart/2008/layout/VerticalCurvedList"/>
    <dgm:cxn modelId="{89AD0D64-94FE-4A37-A5B7-A0F150B6FD23}" type="presParOf" srcId="{B6AE39BA-1755-4435-A45C-A0E242649D10}" destId="{05A46418-879F-4ECD-9BF1-8EBBB03F1DC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28835C-0AA0-4B74-8358-C5B411D4333D}" type="doc">
      <dgm:prSet loTypeId="urn:microsoft.com/office/officeart/2005/8/layout/radial5" loCatId="cycle" qsTypeId="urn:microsoft.com/office/officeart/2005/8/quickstyle/simple1" qsCatId="simple" csTypeId="urn:microsoft.com/office/officeart/2005/8/colors/colorful2" csCatId="colorful" phldr="1"/>
      <dgm:spPr/>
      <dgm:t>
        <a:bodyPr/>
        <a:lstStyle/>
        <a:p>
          <a:endParaRPr lang="en-US"/>
        </a:p>
      </dgm:t>
    </dgm:pt>
    <dgm:pt modelId="{854EFC42-C722-4873-9F6F-9E2A5A49FB9D}">
      <dgm:prSet phldrT="[Text]"/>
      <dgm:spPr/>
      <dgm:t>
        <a:bodyPr/>
        <a:lstStyle/>
        <a:p>
          <a:r>
            <a:rPr lang="en-US" dirty="0">
              <a:solidFill>
                <a:srgbClr val="2F3342"/>
              </a:solidFill>
              <a:latin typeface="Times New Roman" panose="02020603050405020304" pitchFamily="18" charset="0"/>
              <a:cs typeface="Times New Roman" panose="02020603050405020304" pitchFamily="18" charset="0"/>
            </a:rPr>
            <a:t>Data Science</a:t>
          </a:r>
        </a:p>
      </dgm:t>
    </dgm:pt>
    <dgm:pt modelId="{F023F6AE-33E0-4BA1-ACFB-F77A78F02D50}" type="parTrans" cxnId="{ACFDA72C-1BFD-4C7A-A144-51B9D9CD1BBC}">
      <dgm:prSet/>
      <dgm:spPr/>
      <dgm:t>
        <a:bodyPr/>
        <a:lstStyle/>
        <a:p>
          <a:endParaRPr lang="en-US"/>
        </a:p>
      </dgm:t>
    </dgm:pt>
    <dgm:pt modelId="{B43A9DCB-ABE9-4B20-A7FE-89BCE05AB229}" type="sibTrans" cxnId="{ACFDA72C-1BFD-4C7A-A144-51B9D9CD1BBC}">
      <dgm:prSet/>
      <dgm:spPr/>
      <dgm:t>
        <a:bodyPr/>
        <a:lstStyle/>
        <a:p>
          <a:endParaRPr lang="en-US"/>
        </a:p>
      </dgm:t>
    </dgm:pt>
    <dgm:pt modelId="{5D9321A8-5E5F-43AC-BEB9-928AC9A2611E}">
      <dgm:prSet phldrT="[Text]"/>
      <dgm:spPr/>
      <dgm:t>
        <a:bodyPr/>
        <a:lstStyle/>
        <a:p>
          <a:r>
            <a:rPr lang="en-US" dirty="0">
              <a:latin typeface="Times New Roman" panose="02020603050405020304" pitchFamily="18" charset="0"/>
              <a:cs typeface="Times New Roman" panose="02020603050405020304" pitchFamily="18" charset="0"/>
            </a:rPr>
            <a:t>Regression</a:t>
          </a:r>
        </a:p>
      </dgm:t>
    </dgm:pt>
    <dgm:pt modelId="{5A64E740-2B3B-49A4-85D3-305C9C14BF17}" type="parTrans" cxnId="{C8450571-51EF-4B18-A41E-F5BB4C0CB8A4}">
      <dgm:prSet/>
      <dgm:spPr/>
      <dgm:t>
        <a:bodyPr/>
        <a:lstStyle/>
        <a:p>
          <a:endParaRPr lang="en-US">
            <a:latin typeface="Times New Roman" panose="02020603050405020304" pitchFamily="18" charset="0"/>
            <a:cs typeface="Times New Roman" panose="02020603050405020304" pitchFamily="18" charset="0"/>
          </a:endParaRPr>
        </a:p>
      </dgm:t>
    </dgm:pt>
    <dgm:pt modelId="{59BB293E-F1F8-49C6-BA2C-21B48D5781D0}" type="sibTrans" cxnId="{C8450571-51EF-4B18-A41E-F5BB4C0CB8A4}">
      <dgm:prSet/>
      <dgm:spPr/>
      <dgm:t>
        <a:bodyPr/>
        <a:lstStyle/>
        <a:p>
          <a:endParaRPr lang="en-US"/>
        </a:p>
      </dgm:t>
    </dgm:pt>
    <dgm:pt modelId="{63817F94-E3D4-4DA7-8069-F5C0B727DDFB}">
      <dgm:prSet phldrT="[Text]"/>
      <dgm:spPr/>
      <dgm:t>
        <a:bodyPr/>
        <a:lstStyle/>
        <a:p>
          <a:r>
            <a:rPr lang="en-US" dirty="0">
              <a:latin typeface="Times New Roman" panose="02020603050405020304" pitchFamily="18" charset="0"/>
              <a:cs typeface="Times New Roman" panose="02020603050405020304" pitchFamily="18" charset="0"/>
            </a:rPr>
            <a:t>Feature Selection</a:t>
          </a:r>
        </a:p>
      </dgm:t>
    </dgm:pt>
    <dgm:pt modelId="{95DC4128-0FAB-4BAB-B52F-4E38293FFAA9}" type="parTrans" cxnId="{48B74862-666D-40DF-B5CB-44950C641DA5}">
      <dgm:prSet/>
      <dgm:spPr/>
      <dgm:t>
        <a:bodyPr/>
        <a:lstStyle/>
        <a:p>
          <a:endParaRPr lang="en-US">
            <a:latin typeface="Times New Roman" panose="02020603050405020304" pitchFamily="18" charset="0"/>
            <a:cs typeface="Times New Roman" panose="02020603050405020304" pitchFamily="18" charset="0"/>
          </a:endParaRPr>
        </a:p>
      </dgm:t>
    </dgm:pt>
    <dgm:pt modelId="{2086FC87-7E7B-4DBE-AB95-15171D921164}" type="sibTrans" cxnId="{48B74862-666D-40DF-B5CB-44950C641DA5}">
      <dgm:prSet/>
      <dgm:spPr/>
      <dgm:t>
        <a:bodyPr/>
        <a:lstStyle/>
        <a:p>
          <a:endParaRPr lang="en-US"/>
        </a:p>
      </dgm:t>
    </dgm:pt>
    <dgm:pt modelId="{B7147282-7A26-4AA1-972C-DF7270C5520A}">
      <dgm:prSet phldrT="[Text]"/>
      <dgm:spPr/>
      <dgm:t>
        <a:bodyPr/>
        <a:lstStyle/>
        <a:p>
          <a:r>
            <a:rPr lang="en-US" dirty="0">
              <a:latin typeface="Times New Roman" panose="02020603050405020304" pitchFamily="18" charset="0"/>
              <a:cs typeface="Times New Roman" panose="02020603050405020304" pitchFamily="18" charset="0"/>
            </a:rPr>
            <a:t>Text Mining</a:t>
          </a:r>
        </a:p>
      </dgm:t>
    </dgm:pt>
    <dgm:pt modelId="{9BB1F5F4-F5CE-46AC-9508-479087BD55F5}" type="parTrans" cxnId="{B6AA3E15-0956-43E1-B35C-2DAEC718C984}">
      <dgm:prSet/>
      <dgm:spPr/>
      <dgm:t>
        <a:bodyPr/>
        <a:lstStyle/>
        <a:p>
          <a:endParaRPr lang="en-US">
            <a:latin typeface="Times New Roman" panose="02020603050405020304" pitchFamily="18" charset="0"/>
            <a:cs typeface="Times New Roman" panose="02020603050405020304" pitchFamily="18" charset="0"/>
          </a:endParaRPr>
        </a:p>
      </dgm:t>
    </dgm:pt>
    <dgm:pt modelId="{EEFA5EAC-46C3-4C6D-BF93-D05C8789C8C4}" type="sibTrans" cxnId="{B6AA3E15-0956-43E1-B35C-2DAEC718C984}">
      <dgm:prSet/>
      <dgm:spPr/>
      <dgm:t>
        <a:bodyPr/>
        <a:lstStyle/>
        <a:p>
          <a:endParaRPr lang="en-US"/>
        </a:p>
      </dgm:t>
    </dgm:pt>
    <dgm:pt modelId="{D191CCB9-3123-4FAD-A680-D316D32B1C21}">
      <dgm:prSet phldrT="[Text]"/>
      <dgm:spPr/>
      <dgm:t>
        <a:bodyPr/>
        <a:lstStyle/>
        <a:p>
          <a:r>
            <a:rPr lang="en-US" dirty="0">
              <a:latin typeface="Times New Roman" panose="02020603050405020304" pitchFamily="18" charset="0"/>
              <a:cs typeface="Times New Roman" panose="02020603050405020304" pitchFamily="18" charset="0"/>
            </a:rPr>
            <a:t>Classification</a:t>
          </a:r>
        </a:p>
      </dgm:t>
    </dgm:pt>
    <dgm:pt modelId="{37295B45-3187-4E86-8D57-3EAB52CAE502}" type="parTrans" cxnId="{B940A200-9271-4F9F-95E2-77BC53C9F99E}">
      <dgm:prSet/>
      <dgm:spPr/>
      <dgm:t>
        <a:bodyPr/>
        <a:lstStyle/>
        <a:p>
          <a:endParaRPr lang="en-US">
            <a:latin typeface="Times New Roman" panose="02020603050405020304" pitchFamily="18" charset="0"/>
            <a:cs typeface="Times New Roman" panose="02020603050405020304" pitchFamily="18" charset="0"/>
          </a:endParaRPr>
        </a:p>
      </dgm:t>
    </dgm:pt>
    <dgm:pt modelId="{0DDE73D9-9408-4E10-92C8-06FF4D7BE2BB}" type="sibTrans" cxnId="{B940A200-9271-4F9F-95E2-77BC53C9F99E}">
      <dgm:prSet/>
      <dgm:spPr/>
      <dgm:t>
        <a:bodyPr/>
        <a:lstStyle/>
        <a:p>
          <a:endParaRPr lang="en-US"/>
        </a:p>
      </dgm:t>
    </dgm:pt>
    <dgm:pt modelId="{635D7A85-259F-4766-809E-0BE0796B7CD9}">
      <dgm:prSet phldrT="[Text]"/>
      <dgm:spPr/>
      <dgm:t>
        <a:bodyPr/>
        <a:lstStyle/>
        <a:p>
          <a:r>
            <a:rPr lang="en-US" dirty="0">
              <a:latin typeface="Times New Roman" panose="02020603050405020304" pitchFamily="18" charset="0"/>
              <a:cs typeface="Times New Roman" panose="02020603050405020304" pitchFamily="18" charset="0"/>
            </a:rPr>
            <a:t>Time Serious Forecasting</a:t>
          </a:r>
        </a:p>
      </dgm:t>
    </dgm:pt>
    <dgm:pt modelId="{0DBAE4B6-5FE1-43B1-A54B-7EBE09BDBC1B}" type="parTrans" cxnId="{C514F2B7-32AD-46F7-AB4E-974A1C3003F2}">
      <dgm:prSet/>
      <dgm:spPr/>
      <dgm:t>
        <a:bodyPr/>
        <a:lstStyle/>
        <a:p>
          <a:endParaRPr lang="en-US"/>
        </a:p>
      </dgm:t>
    </dgm:pt>
    <dgm:pt modelId="{36855302-5FC1-4D37-884E-69C4BDD37F6E}" type="sibTrans" cxnId="{C514F2B7-32AD-46F7-AB4E-974A1C3003F2}">
      <dgm:prSet/>
      <dgm:spPr/>
      <dgm:t>
        <a:bodyPr/>
        <a:lstStyle/>
        <a:p>
          <a:endParaRPr lang="en-US"/>
        </a:p>
      </dgm:t>
    </dgm:pt>
    <dgm:pt modelId="{934B5E75-DC76-4245-B1CB-F08B5AEB84A2}">
      <dgm:prSet phldrT="[Text]"/>
      <dgm:spPr/>
      <dgm:t>
        <a:bodyPr/>
        <a:lstStyle/>
        <a:p>
          <a:r>
            <a:rPr lang="en-US" dirty="0">
              <a:latin typeface="Times New Roman" panose="02020603050405020304" pitchFamily="18" charset="0"/>
              <a:cs typeface="Times New Roman" panose="02020603050405020304" pitchFamily="18" charset="0"/>
            </a:rPr>
            <a:t>Clustering</a:t>
          </a:r>
        </a:p>
      </dgm:t>
    </dgm:pt>
    <dgm:pt modelId="{7B7D7396-0319-4936-A7F2-7BA32A601AB5}" type="parTrans" cxnId="{4903F3C3-7D3B-4771-9A65-C6CBF8D68A19}">
      <dgm:prSet/>
      <dgm:spPr/>
      <dgm:t>
        <a:bodyPr/>
        <a:lstStyle/>
        <a:p>
          <a:endParaRPr lang="en-US"/>
        </a:p>
      </dgm:t>
    </dgm:pt>
    <dgm:pt modelId="{E6A7BD6F-AAC2-4915-8BDD-E133A421657B}" type="sibTrans" cxnId="{4903F3C3-7D3B-4771-9A65-C6CBF8D68A19}">
      <dgm:prSet/>
      <dgm:spPr/>
      <dgm:t>
        <a:bodyPr/>
        <a:lstStyle/>
        <a:p>
          <a:endParaRPr lang="en-US"/>
        </a:p>
      </dgm:t>
    </dgm:pt>
    <dgm:pt modelId="{F7AE3A77-D812-47B5-A28F-47021B00FF52}">
      <dgm:prSet phldrT="[Text]"/>
      <dgm:spPr/>
      <dgm:t>
        <a:bodyPr/>
        <a:lstStyle/>
        <a:p>
          <a:r>
            <a:rPr lang="en-US" dirty="0">
              <a:latin typeface="Times New Roman" panose="02020603050405020304" pitchFamily="18" charset="0"/>
              <a:cs typeface="Times New Roman" panose="02020603050405020304" pitchFamily="18" charset="0"/>
            </a:rPr>
            <a:t>Association Analysis</a:t>
          </a:r>
        </a:p>
      </dgm:t>
    </dgm:pt>
    <dgm:pt modelId="{025552E2-92C5-4B00-9F8C-7EBEEEEEE9AE}" type="parTrans" cxnId="{208724C7-6390-4FCB-BE31-2E36C68FF214}">
      <dgm:prSet/>
      <dgm:spPr/>
      <dgm:t>
        <a:bodyPr/>
        <a:lstStyle/>
        <a:p>
          <a:endParaRPr lang="en-US"/>
        </a:p>
      </dgm:t>
    </dgm:pt>
    <dgm:pt modelId="{D769C0F3-1BB9-45CB-BC78-C26240D673AC}" type="sibTrans" cxnId="{208724C7-6390-4FCB-BE31-2E36C68FF214}">
      <dgm:prSet/>
      <dgm:spPr/>
      <dgm:t>
        <a:bodyPr/>
        <a:lstStyle/>
        <a:p>
          <a:endParaRPr lang="en-US"/>
        </a:p>
      </dgm:t>
    </dgm:pt>
    <dgm:pt modelId="{A33EDEC4-4ADA-4710-9CAD-FC2C2C0D9DAE}">
      <dgm:prSet phldrT="[Text]"/>
      <dgm:spPr/>
      <dgm:t>
        <a:bodyPr/>
        <a:lstStyle/>
        <a:p>
          <a:r>
            <a:rPr lang="en-US" dirty="0">
              <a:latin typeface="Times New Roman" panose="02020603050405020304" pitchFamily="18" charset="0"/>
              <a:cs typeface="Times New Roman" panose="02020603050405020304" pitchFamily="18" charset="0"/>
            </a:rPr>
            <a:t>Anomaly Detection</a:t>
          </a:r>
        </a:p>
      </dgm:t>
    </dgm:pt>
    <dgm:pt modelId="{9EA533C3-53DE-48B9-ADD2-DB4AF9944C68}" type="parTrans" cxnId="{1DA87D3E-8E00-4EEE-AAEC-ACC25BE622A5}">
      <dgm:prSet/>
      <dgm:spPr/>
      <dgm:t>
        <a:bodyPr/>
        <a:lstStyle/>
        <a:p>
          <a:endParaRPr lang="en-US"/>
        </a:p>
      </dgm:t>
    </dgm:pt>
    <dgm:pt modelId="{A2874F9D-D8B7-4639-ACFB-FDA53B0E16E4}" type="sibTrans" cxnId="{1DA87D3E-8E00-4EEE-AAEC-ACC25BE622A5}">
      <dgm:prSet/>
      <dgm:spPr/>
      <dgm:t>
        <a:bodyPr/>
        <a:lstStyle/>
        <a:p>
          <a:endParaRPr lang="en-US"/>
        </a:p>
      </dgm:t>
    </dgm:pt>
    <dgm:pt modelId="{47527CFC-773A-453A-9D37-9A54CB137B6B}">
      <dgm:prSet phldrT="[Text]"/>
      <dgm:spPr/>
      <dgm:t>
        <a:bodyPr/>
        <a:lstStyle/>
        <a:p>
          <a:r>
            <a:rPr lang="en-US" dirty="0">
              <a:latin typeface="Times New Roman" panose="02020603050405020304" pitchFamily="18" charset="0"/>
              <a:cs typeface="Times New Roman" panose="02020603050405020304" pitchFamily="18" charset="0"/>
            </a:rPr>
            <a:t>Recommendation Engines</a:t>
          </a:r>
        </a:p>
      </dgm:t>
    </dgm:pt>
    <dgm:pt modelId="{A5B9CB0E-CA8E-4DAE-8F16-C88B59BC9181}" type="parTrans" cxnId="{7585732E-DB89-4293-8A4A-7DD69EBDA299}">
      <dgm:prSet/>
      <dgm:spPr/>
      <dgm:t>
        <a:bodyPr/>
        <a:lstStyle/>
        <a:p>
          <a:endParaRPr lang="en-US"/>
        </a:p>
      </dgm:t>
    </dgm:pt>
    <dgm:pt modelId="{2F4617B0-C286-4788-BBD2-BB272BCAC2CF}" type="sibTrans" cxnId="{7585732E-DB89-4293-8A4A-7DD69EBDA299}">
      <dgm:prSet/>
      <dgm:spPr/>
      <dgm:t>
        <a:bodyPr/>
        <a:lstStyle/>
        <a:p>
          <a:endParaRPr lang="en-US"/>
        </a:p>
      </dgm:t>
    </dgm:pt>
    <dgm:pt modelId="{B088D62E-90E8-4A8B-BA88-98590E88D571}" type="pres">
      <dgm:prSet presAssocID="{F928835C-0AA0-4B74-8358-C5B411D4333D}" presName="Name0" presStyleCnt="0">
        <dgm:presLayoutVars>
          <dgm:chMax val="1"/>
          <dgm:dir/>
          <dgm:animLvl val="ctr"/>
          <dgm:resizeHandles val="exact"/>
        </dgm:presLayoutVars>
      </dgm:prSet>
      <dgm:spPr/>
    </dgm:pt>
    <dgm:pt modelId="{D0174C85-B1C0-4986-81AE-0463AA807B02}" type="pres">
      <dgm:prSet presAssocID="{854EFC42-C722-4873-9F6F-9E2A5A49FB9D}" presName="centerShape" presStyleLbl="node0" presStyleIdx="0" presStyleCnt="1"/>
      <dgm:spPr/>
    </dgm:pt>
    <dgm:pt modelId="{F541812B-4C55-4B11-BB7C-7E74CC3B924A}" type="pres">
      <dgm:prSet presAssocID="{5A64E740-2B3B-49A4-85D3-305C9C14BF17}" presName="parTrans" presStyleLbl="sibTrans2D1" presStyleIdx="0" presStyleCnt="9"/>
      <dgm:spPr/>
    </dgm:pt>
    <dgm:pt modelId="{D8719F40-20CB-4E21-B002-9586A36C6D70}" type="pres">
      <dgm:prSet presAssocID="{5A64E740-2B3B-49A4-85D3-305C9C14BF17}" presName="connectorText" presStyleLbl="sibTrans2D1" presStyleIdx="0" presStyleCnt="9"/>
      <dgm:spPr/>
    </dgm:pt>
    <dgm:pt modelId="{E9BB841B-3DE2-46E6-AE03-FCB1110A4C9C}" type="pres">
      <dgm:prSet presAssocID="{5D9321A8-5E5F-43AC-BEB9-928AC9A2611E}" presName="node" presStyleLbl="node1" presStyleIdx="0" presStyleCnt="9" custScaleX="107761" custScaleY="99129">
        <dgm:presLayoutVars>
          <dgm:bulletEnabled val="1"/>
        </dgm:presLayoutVars>
      </dgm:prSet>
      <dgm:spPr/>
    </dgm:pt>
    <dgm:pt modelId="{A8A487B2-25C0-4B44-BA72-14743D1FAC50}" type="pres">
      <dgm:prSet presAssocID="{95DC4128-0FAB-4BAB-B52F-4E38293FFAA9}" presName="parTrans" presStyleLbl="sibTrans2D1" presStyleIdx="1" presStyleCnt="9"/>
      <dgm:spPr/>
    </dgm:pt>
    <dgm:pt modelId="{1A303140-E299-4ACD-906B-3D3919A7CFEC}" type="pres">
      <dgm:prSet presAssocID="{95DC4128-0FAB-4BAB-B52F-4E38293FFAA9}" presName="connectorText" presStyleLbl="sibTrans2D1" presStyleIdx="1" presStyleCnt="9"/>
      <dgm:spPr/>
    </dgm:pt>
    <dgm:pt modelId="{07907136-5486-4592-AAD1-E086469C6497}" type="pres">
      <dgm:prSet presAssocID="{63817F94-E3D4-4DA7-8069-F5C0B727DDFB}" presName="node" presStyleLbl="node1" presStyleIdx="1" presStyleCnt="9">
        <dgm:presLayoutVars>
          <dgm:bulletEnabled val="1"/>
        </dgm:presLayoutVars>
      </dgm:prSet>
      <dgm:spPr/>
    </dgm:pt>
    <dgm:pt modelId="{8617B3DF-6426-4EA6-94F7-472FDC1A990C}" type="pres">
      <dgm:prSet presAssocID="{9BB1F5F4-F5CE-46AC-9508-479087BD55F5}" presName="parTrans" presStyleLbl="sibTrans2D1" presStyleIdx="2" presStyleCnt="9"/>
      <dgm:spPr/>
    </dgm:pt>
    <dgm:pt modelId="{4A691429-5DF6-4F0F-880A-BEE013963986}" type="pres">
      <dgm:prSet presAssocID="{9BB1F5F4-F5CE-46AC-9508-479087BD55F5}" presName="connectorText" presStyleLbl="sibTrans2D1" presStyleIdx="2" presStyleCnt="9"/>
      <dgm:spPr/>
    </dgm:pt>
    <dgm:pt modelId="{51AC0872-F4C1-42B9-A3D4-EC1394BCDC75}" type="pres">
      <dgm:prSet presAssocID="{B7147282-7A26-4AA1-972C-DF7270C5520A}" presName="node" presStyleLbl="node1" presStyleIdx="2" presStyleCnt="9">
        <dgm:presLayoutVars>
          <dgm:bulletEnabled val="1"/>
        </dgm:presLayoutVars>
      </dgm:prSet>
      <dgm:spPr/>
    </dgm:pt>
    <dgm:pt modelId="{AB3BB1A5-FEEE-4B3D-A389-2973B2DEB1CB}" type="pres">
      <dgm:prSet presAssocID="{37295B45-3187-4E86-8D57-3EAB52CAE502}" presName="parTrans" presStyleLbl="sibTrans2D1" presStyleIdx="3" presStyleCnt="9"/>
      <dgm:spPr/>
    </dgm:pt>
    <dgm:pt modelId="{3FA554B6-198F-49F9-9F67-CBDFBC8114BD}" type="pres">
      <dgm:prSet presAssocID="{37295B45-3187-4E86-8D57-3EAB52CAE502}" presName="connectorText" presStyleLbl="sibTrans2D1" presStyleIdx="3" presStyleCnt="9"/>
      <dgm:spPr/>
    </dgm:pt>
    <dgm:pt modelId="{1A5A0BD2-4DE6-402D-9D4D-EF7DB8DD179B}" type="pres">
      <dgm:prSet presAssocID="{D191CCB9-3123-4FAD-A680-D316D32B1C21}" presName="node" presStyleLbl="node1" presStyleIdx="3" presStyleCnt="9">
        <dgm:presLayoutVars>
          <dgm:bulletEnabled val="1"/>
        </dgm:presLayoutVars>
      </dgm:prSet>
      <dgm:spPr/>
    </dgm:pt>
    <dgm:pt modelId="{1F06E664-D29F-456C-801B-D297C9620E07}" type="pres">
      <dgm:prSet presAssocID="{0DBAE4B6-5FE1-43B1-A54B-7EBE09BDBC1B}" presName="parTrans" presStyleLbl="sibTrans2D1" presStyleIdx="4" presStyleCnt="9"/>
      <dgm:spPr/>
    </dgm:pt>
    <dgm:pt modelId="{49A899C2-AB3D-43B4-939B-335D25B7CBD8}" type="pres">
      <dgm:prSet presAssocID="{0DBAE4B6-5FE1-43B1-A54B-7EBE09BDBC1B}" presName="connectorText" presStyleLbl="sibTrans2D1" presStyleIdx="4" presStyleCnt="9"/>
      <dgm:spPr/>
    </dgm:pt>
    <dgm:pt modelId="{974DD08D-109F-474D-A71E-C58043DD0631}" type="pres">
      <dgm:prSet presAssocID="{635D7A85-259F-4766-809E-0BE0796B7CD9}" presName="node" presStyleLbl="node1" presStyleIdx="4" presStyleCnt="9">
        <dgm:presLayoutVars>
          <dgm:bulletEnabled val="1"/>
        </dgm:presLayoutVars>
      </dgm:prSet>
      <dgm:spPr/>
    </dgm:pt>
    <dgm:pt modelId="{5590969D-77E2-4F54-B6ED-DF4F75018915}" type="pres">
      <dgm:prSet presAssocID="{7B7D7396-0319-4936-A7F2-7BA32A601AB5}" presName="parTrans" presStyleLbl="sibTrans2D1" presStyleIdx="5" presStyleCnt="9"/>
      <dgm:spPr/>
    </dgm:pt>
    <dgm:pt modelId="{DC24E390-0E90-4DEA-8B13-2E3DAA18EC49}" type="pres">
      <dgm:prSet presAssocID="{7B7D7396-0319-4936-A7F2-7BA32A601AB5}" presName="connectorText" presStyleLbl="sibTrans2D1" presStyleIdx="5" presStyleCnt="9"/>
      <dgm:spPr/>
    </dgm:pt>
    <dgm:pt modelId="{B5B6CF43-08EF-4559-A24A-2A579E18FCB0}" type="pres">
      <dgm:prSet presAssocID="{934B5E75-DC76-4245-B1CB-F08B5AEB84A2}" presName="node" presStyleLbl="node1" presStyleIdx="5" presStyleCnt="9">
        <dgm:presLayoutVars>
          <dgm:bulletEnabled val="1"/>
        </dgm:presLayoutVars>
      </dgm:prSet>
      <dgm:spPr/>
    </dgm:pt>
    <dgm:pt modelId="{8E62F929-AA0C-4457-B763-4254D189C105}" type="pres">
      <dgm:prSet presAssocID="{025552E2-92C5-4B00-9F8C-7EBEEEEEE9AE}" presName="parTrans" presStyleLbl="sibTrans2D1" presStyleIdx="6" presStyleCnt="9"/>
      <dgm:spPr/>
    </dgm:pt>
    <dgm:pt modelId="{893E4370-87D0-439D-88C1-8297F4AA9A5F}" type="pres">
      <dgm:prSet presAssocID="{025552E2-92C5-4B00-9F8C-7EBEEEEEE9AE}" presName="connectorText" presStyleLbl="sibTrans2D1" presStyleIdx="6" presStyleCnt="9"/>
      <dgm:spPr/>
    </dgm:pt>
    <dgm:pt modelId="{DFC258DA-55B0-4350-8912-EF38BD3D7A3E}" type="pres">
      <dgm:prSet presAssocID="{F7AE3A77-D812-47B5-A28F-47021B00FF52}" presName="node" presStyleLbl="node1" presStyleIdx="6" presStyleCnt="9">
        <dgm:presLayoutVars>
          <dgm:bulletEnabled val="1"/>
        </dgm:presLayoutVars>
      </dgm:prSet>
      <dgm:spPr/>
    </dgm:pt>
    <dgm:pt modelId="{50F1261B-C80B-4B95-B967-BF3FDFFFD557}" type="pres">
      <dgm:prSet presAssocID="{9EA533C3-53DE-48B9-ADD2-DB4AF9944C68}" presName="parTrans" presStyleLbl="sibTrans2D1" presStyleIdx="7" presStyleCnt="9"/>
      <dgm:spPr/>
    </dgm:pt>
    <dgm:pt modelId="{9F59F41F-B659-45BC-8DB3-57839E2E0597}" type="pres">
      <dgm:prSet presAssocID="{9EA533C3-53DE-48B9-ADD2-DB4AF9944C68}" presName="connectorText" presStyleLbl="sibTrans2D1" presStyleIdx="7" presStyleCnt="9"/>
      <dgm:spPr/>
    </dgm:pt>
    <dgm:pt modelId="{62363DDB-297C-4469-B981-4DEC3584BD3A}" type="pres">
      <dgm:prSet presAssocID="{A33EDEC4-4ADA-4710-9CAD-FC2C2C0D9DAE}" presName="node" presStyleLbl="node1" presStyleIdx="7" presStyleCnt="9">
        <dgm:presLayoutVars>
          <dgm:bulletEnabled val="1"/>
        </dgm:presLayoutVars>
      </dgm:prSet>
      <dgm:spPr/>
    </dgm:pt>
    <dgm:pt modelId="{E905DAE3-08D6-4BFB-9252-52FE16BFF881}" type="pres">
      <dgm:prSet presAssocID="{A5B9CB0E-CA8E-4DAE-8F16-C88B59BC9181}" presName="parTrans" presStyleLbl="sibTrans2D1" presStyleIdx="8" presStyleCnt="9"/>
      <dgm:spPr/>
    </dgm:pt>
    <dgm:pt modelId="{AD8EA00D-3308-437B-A933-AD055FEF662A}" type="pres">
      <dgm:prSet presAssocID="{A5B9CB0E-CA8E-4DAE-8F16-C88B59BC9181}" presName="connectorText" presStyleLbl="sibTrans2D1" presStyleIdx="8" presStyleCnt="9"/>
      <dgm:spPr/>
    </dgm:pt>
    <dgm:pt modelId="{BB5971A1-31AA-43DE-A9E9-652071D6E910}" type="pres">
      <dgm:prSet presAssocID="{47527CFC-773A-453A-9D37-9A54CB137B6B}" presName="node" presStyleLbl="node1" presStyleIdx="8" presStyleCnt="9">
        <dgm:presLayoutVars>
          <dgm:bulletEnabled val="1"/>
        </dgm:presLayoutVars>
      </dgm:prSet>
      <dgm:spPr/>
    </dgm:pt>
  </dgm:ptLst>
  <dgm:cxnLst>
    <dgm:cxn modelId="{B940A200-9271-4F9F-95E2-77BC53C9F99E}" srcId="{854EFC42-C722-4873-9F6F-9E2A5A49FB9D}" destId="{D191CCB9-3123-4FAD-A680-D316D32B1C21}" srcOrd="3" destOrd="0" parTransId="{37295B45-3187-4E86-8D57-3EAB52CAE502}" sibTransId="{0DDE73D9-9408-4E10-92C8-06FF4D7BE2BB}"/>
    <dgm:cxn modelId="{334F740F-788D-4C30-B149-709ED63C21F0}" type="presOf" srcId="{934B5E75-DC76-4245-B1CB-F08B5AEB84A2}" destId="{B5B6CF43-08EF-4559-A24A-2A579E18FCB0}" srcOrd="0" destOrd="0" presId="urn:microsoft.com/office/officeart/2005/8/layout/radial5"/>
    <dgm:cxn modelId="{0F66D710-2A92-470A-8E87-DECEB2F6CF4B}" type="presOf" srcId="{47527CFC-773A-453A-9D37-9A54CB137B6B}" destId="{BB5971A1-31AA-43DE-A9E9-652071D6E910}" srcOrd="0" destOrd="0" presId="urn:microsoft.com/office/officeart/2005/8/layout/radial5"/>
    <dgm:cxn modelId="{B6AA3E15-0956-43E1-B35C-2DAEC718C984}" srcId="{854EFC42-C722-4873-9F6F-9E2A5A49FB9D}" destId="{B7147282-7A26-4AA1-972C-DF7270C5520A}" srcOrd="2" destOrd="0" parTransId="{9BB1F5F4-F5CE-46AC-9508-479087BD55F5}" sibTransId="{EEFA5EAC-46C3-4C6D-BF93-D05C8789C8C4}"/>
    <dgm:cxn modelId="{B746241C-38A8-4ABE-A77A-EDDEA482C9DB}" type="presOf" srcId="{9EA533C3-53DE-48B9-ADD2-DB4AF9944C68}" destId="{9F59F41F-B659-45BC-8DB3-57839E2E0597}" srcOrd="1" destOrd="0" presId="urn:microsoft.com/office/officeart/2005/8/layout/radial5"/>
    <dgm:cxn modelId="{7810071D-9DB9-462E-9326-C0404266B9E2}" type="presOf" srcId="{9BB1F5F4-F5CE-46AC-9508-479087BD55F5}" destId="{4A691429-5DF6-4F0F-880A-BEE013963986}" srcOrd="1" destOrd="0" presId="urn:microsoft.com/office/officeart/2005/8/layout/radial5"/>
    <dgm:cxn modelId="{43E20325-3068-48DC-B46D-A4EAB2254CCC}" type="presOf" srcId="{37295B45-3187-4E86-8D57-3EAB52CAE502}" destId="{3FA554B6-198F-49F9-9F67-CBDFBC8114BD}" srcOrd="1" destOrd="0" presId="urn:microsoft.com/office/officeart/2005/8/layout/radial5"/>
    <dgm:cxn modelId="{ACFDA72C-1BFD-4C7A-A144-51B9D9CD1BBC}" srcId="{F928835C-0AA0-4B74-8358-C5B411D4333D}" destId="{854EFC42-C722-4873-9F6F-9E2A5A49FB9D}" srcOrd="0" destOrd="0" parTransId="{F023F6AE-33E0-4BA1-ACFB-F77A78F02D50}" sibTransId="{B43A9DCB-ABE9-4B20-A7FE-89BCE05AB229}"/>
    <dgm:cxn modelId="{7585732E-DB89-4293-8A4A-7DD69EBDA299}" srcId="{854EFC42-C722-4873-9F6F-9E2A5A49FB9D}" destId="{47527CFC-773A-453A-9D37-9A54CB137B6B}" srcOrd="8" destOrd="0" parTransId="{A5B9CB0E-CA8E-4DAE-8F16-C88B59BC9181}" sibTransId="{2F4617B0-C286-4788-BBD2-BB272BCAC2CF}"/>
    <dgm:cxn modelId="{F3486139-962B-40BB-B52D-24CC2DBC8941}" type="presOf" srcId="{7B7D7396-0319-4936-A7F2-7BA32A601AB5}" destId="{5590969D-77E2-4F54-B6ED-DF4F75018915}" srcOrd="0" destOrd="0" presId="urn:microsoft.com/office/officeart/2005/8/layout/radial5"/>
    <dgm:cxn modelId="{1DA87D3E-8E00-4EEE-AAEC-ACC25BE622A5}" srcId="{854EFC42-C722-4873-9F6F-9E2A5A49FB9D}" destId="{A33EDEC4-4ADA-4710-9CAD-FC2C2C0D9DAE}" srcOrd="7" destOrd="0" parTransId="{9EA533C3-53DE-48B9-ADD2-DB4AF9944C68}" sibTransId="{A2874F9D-D8B7-4639-ACFB-FDA53B0E16E4}"/>
    <dgm:cxn modelId="{C2B3603F-60AF-4BBF-A0A2-EAB8BA0BF78A}" type="presOf" srcId="{A5B9CB0E-CA8E-4DAE-8F16-C88B59BC9181}" destId="{AD8EA00D-3308-437B-A933-AD055FEF662A}" srcOrd="1" destOrd="0" presId="urn:microsoft.com/office/officeart/2005/8/layout/radial5"/>
    <dgm:cxn modelId="{F0E02054-0198-45D7-9EDC-724F049152E4}" type="presOf" srcId="{95DC4128-0FAB-4BAB-B52F-4E38293FFAA9}" destId="{A8A487B2-25C0-4B44-BA72-14743D1FAC50}" srcOrd="0" destOrd="0" presId="urn:microsoft.com/office/officeart/2005/8/layout/radial5"/>
    <dgm:cxn modelId="{14B3325C-0E5B-4396-9F83-46FD7122E6B6}" type="presOf" srcId="{7B7D7396-0319-4936-A7F2-7BA32A601AB5}" destId="{DC24E390-0E90-4DEA-8B13-2E3DAA18EC49}" srcOrd="1" destOrd="0" presId="urn:microsoft.com/office/officeart/2005/8/layout/radial5"/>
    <dgm:cxn modelId="{FB8F6F5E-B54D-4A12-B211-CC5C5AF3CB31}" type="presOf" srcId="{9EA533C3-53DE-48B9-ADD2-DB4AF9944C68}" destId="{50F1261B-C80B-4B95-B967-BF3FDFFFD557}" srcOrd="0" destOrd="0" presId="urn:microsoft.com/office/officeart/2005/8/layout/radial5"/>
    <dgm:cxn modelId="{48B74862-666D-40DF-B5CB-44950C641DA5}" srcId="{854EFC42-C722-4873-9F6F-9E2A5A49FB9D}" destId="{63817F94-E3D4-4DA7-8069-F5C0B727DDFB}" srcOrd="1" destOrd="0" parTransId="{95DC4128-0FAB-4BAB-B52F-4E38293FFAA9}" sibTransId="{2086FC87-7E7B-4DBE-AB95-15171D921164}"/>
    <dgm:cxn modelId="{06DCC666-9939-49D1-8065-CAC2858BCF22}" type="presOf" srcId="{B7147282-7A26-4AA1-972C-DF7270C5520A}" destId="{51AC0872-F4C1-42B9-A3D4-EC1394BCDC75}" srcOrd="0" destOrd="0" presId="urn:microsoft.com/office/officeart/2005/8/layout/radial5"/>
    <dgm:cxn modelId="{99B52367-081A-4D65-9AF4-63B460C18228}" type="presOf" srcId="{5A64E740-2B3B-49A4-85D3-305C9C14BF17}" destId="{D8719F40-20CB-4E21-B002-9586A36C6D70}" srcOrd="1" destOrd="0" presId="urn:microsoft.com/office/officeart/2005/8/layout/radial5"/>
    <dgm:cxn modelId="{C8450571-51EF-4B18-A41E-F5BB4C0CB8A4}" srcId="{854EFC42-C722-4873-9F6F-9E2A5A49FB9D}" destId="{5D9321A8-5E5F-43AC-BEB9-928AC9A2611E}" srcOrd="0" destOrd="0" parTransId="{5A64E740-2B3B-49A4-85D3-305C9C14BF17}" sibTransId="{59BB293E-F1F8-49C6-BA2C-21B48D5781D0}"/>
    <dgm:cxn modelId="{69880379-16EF-4F1B-8C07-4542E833F09B}" type="presOf" srcId="{9BB1F5F4-F5CE-46AC-9508-479087BD55F5}" destId="{8617B3DF-6426-4EA6-94F7-472FDC1A990C}" srcOrd="0" destOrd="0" presId="urn:microsoft.com/office/officeart/2005/8/layout/radial5"/>
    <dgm:cxn modelId="{E8D81E88-D004-476E-A2FD-5AB552BC916A}" type="presOf" srcId="{A5B9CB0E-CA8E-4DAE-8F16-C88B59BC9181}" destId="{E905DAE3-08D6-4BFB-9252-52FE16BFF881}" srcOrd="0" destOrd="0" presId="urn:microsoft.com/office/officeart/2005/8/layout/radial5"/>
    <dgm:cxn modelId="{55F48F89-6FA0-42FB-8067-EA1E30A2C036}" type="presOf" srcId="{0DBAE4B6-5FE1-43B1-A54B-7EBE09BDBC1B}" destId="{1F06E664-D29F-456C-801B-D297C9620E07}" srcOrd="0" destOrd="0" presId="urn:microsoft.com/office/officeart/2005/8/layout/radial5"/>
    <dgm:cxn modelId="{8A591F8D-1EDC-4F06-9FC1-507E2F6D2D7E}" type="presOf" srcId="{025552E2-92C5-4B00-9F8C-7EBEEEEEE9AE}" destId="{893E4370-87D0-439D-88C1-8297F4AA9A5F}" srcOrd="1" destOrd="0" presId="urn:microsoft.com/office/officeart/2005/8/layout/radial5"/>
    <dgm:cxn modelId="{841C1B94-449D-4901-B408-CFC1076F0EF7}" type="presOf" srcId="{63817F94-E3D4-4DA7-8069-F5C0B727DDFB}" destId="{07907136-5486-4592-AAD1-E086469C6497}" srcOrd="0" destOrd="0" presId="urn:microsoft.com/office/officeart/2005/8/layout/radial5"/>
    <dgm:cxn modelId="{6E923F96-2E76-411A-B7F9-78A50B881DAB}" type="presOf" srcId="{A33EDEC4-4ADA-4710-9CAD-FC2C2C0D9DAE}" destId="{62363DDB-297C-4469-B981-4DEC3584BD3A}" srcOrd="0" destOrd="0" presId="urn:microsoft.com/office/officeart/2005/8/layout/radial5"/>
    <dgm:cxn modelId="{458F8E97-DED9-4890-9873-CD4FA210DDD4}" type="presOf" srcId="{F7AE3A77-D812-47B5-A28F-47021B00FF52}" destId="{DFC258DA-55B0-4350-8912-EF38BD3D7A3E}" srcOrd="0" destOrd="0" presId="urn:microsoft.com/office/officeart/2005/8/layout/radial5"/>
    <dgm:cxn modelId="{CE837EA6-B279-4F9D-842F-0A9380020EA3}" type="presOf" srcId="{0DBAE4B6-5FE1-43B1-A54B-7EBE09BDBC1B}" destId="{49A899C2-AB3D-43B4-939B-335D25B7CBD8}" srcOrd="1" destOrd="0" presId="urn:microsoft.com/office/officeart/2005/8/layout/radial5"/>
    <dgm:cxn modelId="{873753AA-5607-4E9A-A984-8F53612089F6}" type="presOf" srcId="{025552E2-92C5-4B00-9F8C-7EBEEEEEE9AE}" destId="{8E62F929-AA0C-4457-B763-4254D189C105}" srcOrd="0" destOrd="0" presId="urn:microsoft.com/office/officeart/2005/8/layout/radial5"/>
    <dgm:cxn modelId="{385D8DAB-1124-47E7-970E-E0BE182FDF08}" type="presOf" srcId="{95DC4128-0FAB-4BAB-B52F-4E38293FFAA9}" destId="{1A303140-E299-4ACD-906B-3D3919A7CFEC}" srcOrd="1" destOrd="0" presId="urn:microsoft.com/office/officeart/2005/8/layout/radial5"/>
    <dgm:cxn modelId="{C514F2B7-32AD-46F7-AB4E-974A1C3003F2}" srcId="{854EFC42-C722-4873-9F6F-9E2A5A49FB9D}" destId="{635D7A85-259F-4766-809E-0BE0796B7CD9}" srcOrd="4" destOrd="0" parTransId="{0DBAE4B6-5FE1-43B1-A54B-7EBE09BDBC1B}" sibTransId="{36855302-5FC1-4D37-884E-69C4BDD37F6E}"/>
    <dgm:cxn modelId="{2CCA83BC-8217-4EFA-BA7E-3C4904772A9F}" type="presOf" srcId="{37295B45-3187-4E86-8D57-3EAB52CAE502}" destId="{AB3BB1A5-FEEE-4B3D-A389-2973B2DEB1CB}" srcOrd="0" destOrd="0" presId="urn:microsoft.com/office/officeart/2005/8/layout/radial5"/>
    <dgm:cxn modelId="{A8D7BEBE-F409-444F-9F2C-B82C025054C8}" type="presOf" srcId="{854EFC42-C722-4873-9F6F-9E2A5A49FB9D}" destId="{D0174C85-B1C0-4986-81AE-0463AA807B02}" srcOrd="0" destOrd="0" presId="urn:microsoft.com/office/officeart/2005/8/layout/radial5"/>
    <dgm:cxn modelId="{4903F3C3-7D3B-4771-9A65-C6CBF8D68A19}" srcId="{854EFC42-C722-4873-9F6F-9E2A5A49FB9D}" destId="{934B5E75-DC76-4245-B1CB-F08B5AEB84A2}" srcOrd="5" destOrd="0" parTransId="{7B7D7396-0319-4936-A7F2-7BA32A601AB5}" sibTransId="{E6A7BD6F-AAC2-4915-8BDD-E133A421657B}"/>
    <dgm:cxn modelId="{208724C7-6390-4FCB-BE31-2E36C68FF214}" srcId="{854EFC42-C722-4873-9F6F-9E2A5A49FB9D}" destId="{F7AE3A77-D812-47B5-A28F-47021B00FF52}" srcOrd="6" destOrd="0" parTransId="{025552E2-92C5-4B00-9F8C-7EBEEEEEE9AE}" sibTransId="{D769C0F3-1BB9-45CB-BC78-C26240D673AC}"/>
    <dgm:cxn modelId="{537FF8DD-F3D4-4FB5-A4E6-6EE041B7FAAC}" type="presOf" srcId="{5D9321A8-5E5F-43AC-BEB9-928AC9A2611E}" destId="{E9BB841B-3DE2-46E6-AE03-FCB1110A4C9C}" srcOrd="0" destOrd="0" presId="urn:microsoft.com/office/officeart/2005/8/layout/radial5"/>
    <dgm:cxn modelId="{CF7718DE-CD22-4212-BA01-C2BAB029BF8B}" type="presOf" srcId="{F928835C-0AA0-4B74-8358-C5B411D4333D}" destId="{B088D62E-90E8-4A8B-BA88-98590E88D571}" srcOrd="0" destOrd="0" presId="urn:microsoft.com/office/officeart/2005/8/layout/radial5"/>
    <dgm:cxn modelId="{0135BFEA-4207-49B4-B21A-E787CD474665}" type="presOf" srcId="{5A64E740-2B3B-49A4-85D3-305C9C14BF17}" destId="{F541812B-4C55-4B11-BB7C-7E74CC3B924A}" srcOrd="0" destOrd="0" presId="urn:microsoft.com/office/officeart/2005/8/layout/radial5"/>
    <dgm:cxn modelId="{48314EEF-23E4-4958-862E-AE7FEB8F6926}" type="presOf" srcId="{635D7A85-259F-4766-809E-0BE0796B7CD9}" destId="{974DD08D-109F-474D-A71E-C58043DD0631}" srcOrd="0" destOrd="0" presId="urn:microsoft.com/office/officeart/2005/8/layout/radial5"/>
    <dgm:cxn modelId="{273E10F2-E31A-452B-9909-63647DEA3504}" type="presOf" srcId="{D191CCB9-3123-4FAD-A680-D316D32B1C21}" destId="{1A5A0BD2-4DE6-402D-9D4D-EF7DB8DD179B}" srcOrd="0" destOrd="0" presId="urn:microsoft.com/office/officeart/2005/8/layout/radial5"/>
    <dgm:cxn modelId="{26A6360E-BC34-41FD-B7FC-34C1BABBBD1C}" type="presParOf" srcId="{B088D62E-90E8-4A8B-BA88-98590E88D571}" destId="{D0174C85-B1C0-4986-81AE-0463AA807B02}" srcOrd="0" destOrd="0" presId="urn:microsoft.com/office/officeart/2005/8/layout/radial5"/>
    <dgm:cxn modelId="{9A537B8C-4F0A-43D7-ACB1-0F70E12D55E8}" type="presParOf" srcId="{B088D62E-90E8-4A8B-BA88-98590E88D571}" destId="{F541812B-4C55-4B11-BB7C-7E74CC3B924A}" srcOrd="1" destOrd="0" presId="urn:microsoft.com/office/officeart/2005/8/layout/radial5"/>
    <dgm:cxn modelId="{C3B02726-2973-4769-9878-369E7DF1D38D}" type="presParOf" srcId="{F541812B-4C55-4B11-BB7C-7E74CC3B924A}" destId="{D8719F40-20CB-4E21-B002-9586A36C6D70}" srcOrd="0" destOrd="0" presId="urn:microsoft.com/office/officeart/2005/8/layout/radial5"/>
    <dgm:cxn modelId="{8FF0A17F-9333-4C9E-B0A5-190DD9D45817}" type="presParOf" srcId="{B088D62E-90E8-4A8B-BA88-98590E88D571}" destId="{E9BB841B-3DE2-46E6-AE03-FCB1110A4C9C}" srcOrd="2" destOrd="0" presId="urn:microsoft.com/office/officeart/2005/8/layout/radial5"/>
    <dgm:cxn modelId="{FA41290C-3901-41EC-A79B-D6D0102A7294}" type="presParOf" srcId="{B088D62E-90E8-4A8B-BA88-98590E88D571}" destId="{A8A487B2-25C0-4B44-BA72-14743D1FAC50}" srcOrd="3" destOrd="0" presId="urn:microsoft.com/office/officeart/2005/8/layout/radial5"/>
    <dgm:cxn modelId="{3F013EDE-81F9-4E7E-B1C3-01EFF3E52CB1}" type="presParOf" srcId="{A8A487B2-25C0-4B44-BA72-14743D1FAC50}" destId="{1A303140-E299-4ACD-906B-3D3919A7CFEC}" srcOrd="0" destOrd="0" presId="urn:microsoft.com/office/officeart/2005/8/layout/radial5"/>
    <dgm:cxn modelId="{CBB54F7B-7267-491F-A869-3E49B8DF4FE0}" type="presParOf" srcId="{B088D62E-90E8-4A8B-BA88-98590E88D571}" destId="{07907136-5486-4592-AAD1-E086469C6497}" srcOrd="4" destOrd="0" presId="urn:microsoft.com/office/officeart/2005/8/layout/radial5"/>
    <dgm:cxn modelId="{F571DC79-5FB8-4DB0-9E13-324698623959}" type="presParOf" srcId="{B088D62E-90E8-4A8B-BA88-98590E88D571}" destId="{8617B3DF-6426-4EA6-94F7-472FDC1A990C}" srcOrd="5" destOrd="0" presId="urn:microsoft.com/office/officeart/2005/8/layout/radial5"/>
    <dgm:cxn modelId="{91224CF8-DE49-4EB9-8FD9-C3DB3C8F2306}" type="presParOf" srcId="{8617B3DF-6426-4EA6-94F7-472FDC1A990C}" destId="{4A691429-5DF6-4F0F-880A-BEE013963986}" srcOrd="0" destOrd="0" presId="urn:microsoft.com/office/officeart/2005/8/layout/radial5"/>
    <dgm:cxn modelId="{69043D06-628B-4601-B2F8-7FA34ADF3F1C}" type="presParOf" srcId="{B088D62E-90E8-4A8B-BA88-98590E88D571}" destId="{51AC0872-F4C1-42B9-A3D4-EC1394BCDC75}" srcOrd="6" destOrd="0" presId="urn:microsoft.com/office/officeart/2005/8/layout/radial5"/>
    <dgm:cxn modelId="{300D20CD-D26A-443E-B5F7-6395F72A916E}" type="presParOf" srcId="{B088D62E-90E8-4A8B-BA88-98590E88D571}" destId="{AB3BB1A5-FEEE-4B3D-A389-2973B2DEB1CB}" srcOrd="7" destOrd="0" presId="urn:microsoft.com/office/officeart/2005/8/layout/radial5"/>
    <dgm:cxn modelId="{175B1236-0562-408A-B680-F23F8BCED3E8}" type="presParOf" srcId="{AB3BB1A5-FEEE-4B3D-A389-2973B2DEB1CB}" destId="{3FA554B6-198F-49F9-9F67-CBDFBC8114BD}" srcOrd="0" destOrd="0" presId="urn:microsoft.com/office/officeart/2005/8/layout/radial5"/>
    <dgm:cxn modelId="{7B3C6D87-EA7D-435E-BCFD-7FACD68AE943}" type="presParOf" srcId="{B088D62E-90E8-4A8B-BA88-98590E88D571}" destId="{1A5A0BD2-4DE6-402D-9D4D-EF7DB8DD179B}" srcOrd="8" destOrd="0" presId="urn:microsoft.com/office/officeart/2005/8/layout/radial5"/>
    <dgm:cxn modelId="{D5990BAE-5608-4551-BFDC-A10C83C2AA5D}" type="presParOf" srcId="{B088D62E-90E8-4A8B-BA88-98590E88D571}" destId="{1F06E664-D29F-456C-801B-D297C9620E07}" srcOrd="9" destOrd="0" presId="urn:microsoft.com/office/officeart/2005/8/layout/radial5"/>
    <dgm:cxn modelId="{F625E400-9B7A-409F-BDD0-F42B806106BF}" type="presParOf" srcId="{1F06E664-D29F-456C-801B-D297C9620E07}" destId="{49A899C2-AB3D-43B4-939B-335D25B7CBD8}" srcOrd="0" destOrd="0" presId="urn:microsoft.com/office/officeart/2005/8/layout/radial5"/>
    <dgm:cxn modelId="{588BE498-BB09-4489-908C-C52288C36C78}" type="presParOf" srcId="{B088D62E-90E8-4A8B-BA88-98590E88D571}" destId="{974DD08D-109F-474D-A71E-C58043DD0631}" srcOrd="10" destOrd="0" presId="urn:microsoft.com/office/officeart/2005/8/layout/radial5"/>
    <dgm:cxn modelId="{B29D4966-4005-4AB7-A700-D6AEEA076A56}" type="presParOf" srcId="{B088D62E-90E8-4A8B-BA88-98590E88D571}" destId="{5590969D-77E2-4F54-B6ED-DF4F75018915}" srcOrd="11" destOrd="0" presId="urn:microsoft.com/office/officeart/2005/8/layout/radial5"/>
    <dgm:cxn modelId="{BAC72932-5FDB-44E0-89C3-22FE10BC0186}" type="presParOf" srcId="{5590969D-77E2-4F54-B6ED-DF4F75018915}" destId="{DC24E390-0E90-4DEA-8B13-2E3DAA18EC49}" srcOrd="0" destOrd="0" presId="urn:microsoft.com/office/officeart/2005/8/layout/radial5"/>
    <dgm:cxn modelId="{88E56F1C-B421-44D7-BCD7-75D934A997C9}" type="presParOf" srcId="{B088D62E-90E8-4A8B-BA88-98590E88D571}" destId="{B5B6CF43-08EF-4559-A24A-2A579E18FCB0}" srcOrd="12" destOrd="0" presId="urn:microsoft.com/office/officeart/2005/8/layout/radial5"/>
    <dgm:cxn modelId="{9633D31F-8FB3-4A30-8DF7-954BA7904C7D}" type="presParOf" srcId="{B088D62E-90E8-4A8B-BA88-98590E88D571}" destId="{8E62F929-AA0C-4457-B763-4254D189C105}" srcOrd="13" destOrd="0" presId="urn:microsoft.com/office/officeart/2005/8/layout/radial5"/>
    <dgm:cxn modelId="{7D872B6F-9FE1-45BA-9743-8EBB4A848458}" type="presParOf" srcId="{8E62F929-AA0C-4457-B763-4254D189C105}" destId="{893E4370-87D0-439D-88C1-8297F4AA9A5F}" srcOrd="0" destOrd="0" presId="urn:microsoft.com/office/officeart/2005/8/layout/radial5"/>
    <dgm:cxn modelId="{7249E1D7-D696-451A-9B34-BBE351AD2075}" type="presParOf" srcId="{B088D62E-90E8-4A8B-BA88-98590E88D571}" destId="{DFC258DA-55B0-4350-8912-EF38BD3D7A3E}" srcOrd="14" destOrd="0" presId="urn:microsoft.com/office/officeart/2005/8/layout/radial5"/>
    <dgm:cxn modelId="{E6BE0AFC-B86B-4756-999D-BEC7DF96FFA8}" type="presParOf" srcId="{B088D62E-90E8-4A8B-BA88-98590E88D571}" destId="{50F1261B-C80B-4B95-B967-BF3FDFFFD557}" srcOrd="15" destOrd="0" presId="urn:microsoft.com/office/officeart/2005/8/layout/radial5"/>
    <dgm:cxn modelId="{13BC423D-37D2-4044-A19A-CADD10970F3B}" type="presParOf" srcId="{50F1261B-C80B-4B95-B967-BF3FDFFFD557}" destId="{9F59F41F-B659-45BC-8DB3-57839E2E0597}" srcOrd="0" destOrd="0" presId="urn:microsoft.com/office/officeart/2005/8/layout/radial5"/>
    <dgm:cxn modelId="{F224885A-3119-473C-B90A-6A6C655598AB}" type="presParOf" srcId="{B088D62E-90E8-4A8B-BA88-98590E88D571}" destId="{62363DDB-297C-4469-B981-4DEC3584BD3A}" srcOrd="16" destOrd="0" presId="urn:microsoft.com/office/officeart/2005/8/layout/radial5"/>
    <dgm:cxn modelId="{12079743-C11C-4CC8-A6A5-FE1AC7AE2768}" type="presParOf" srcId="{B088D62E-90E8-4A8B-BA88-98590E88D571}" destId="{E905DAE3-08D6-4BFB-9252-52FE16BFF881}" srcOrd="17" destOrd="0" presId="urn:microsoft.com/office/officeart/2005/8/layout/radial5"/>
    <dgm:cxn modelId="{10837DEA-8D2A-4D3E-9F7E-6B83C9B745FE}" type="presParOf" srcId="{E905DAE3-08D6-4BFB-9252-52FE16BFF881}" destId="{AD8EA00D-3308-437B-A933-AD055FEF662A}" srcOrd="0" destOrd="0" presId="urn:microsoft.com/office/officeart/2005/8/layout/radial5"/>
    <dgm:cxn modelId="{525E56F6-527C-4214-B8CD-D846EC4F90FA}" type="presParOf" srcId="{B088D62E-90E8-4A8B-BA88-98590E88D571}" destId="{BB5971A1-31AA-43DE-A9E9-652071D6E910}" srcOrd="1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522DF-499D-4134-9BCF-5AD9EEAF2A07}">
      <dsp:nvSpPr>
        <dsp:cNvPr id="0" name=""/>
        <dsp:cNvSpPr/>
      </dsp:nvSpPr>
      <dsp:spPr>
        <a:xfrm>
          <a:off x="-4360846" y="-668911"/>
          <a:ext cx="5195448" cy="5195448"/>
        </a:xfrm>
        <a:prstGeom prst="blockArc">
          <a:avLst>
            <a:gd name="adj1" fmla="val 18900000"/>
            <a:gd name="adj2" fmla="val 2700000"/>
            <a:gd name="adj3" fmla="val 416"/>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EE8CFD-82A3-42B5-983D-97BC6DECDA0F}">
      <dsp:nvSpPr>
        <dsp:cNvPr id="0" name=""/>
        <dsp:cNvSpPr/>
      </dsp:nvSpPr>
      <dsp:spPr>
        <a:xfrm>
          <a:off x="365467" y="241024"/>
          <a:ext cx="3808529" cy="4823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87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Big Data Engineer</a:t>
          </a:r>
        </a:p>
        <a:p>
          <a:pPr marL="0" lvl="0" indent="0" algn="l" defTabSz="533400">
            <a:lnSpc>
              <a:spcPct val="90000"/>
            </a:lnSpc>
            <a:spcBef>
              <a:spcPct val="0"/>
            </a:spcBef>
            <a:spcAft>
              <a:spcPct val="35000"/>
            </a:spcAft>
            <a:buNone/>
          </a:pPr>
          <a:r>
            <a:rPr lang="en-US" sz="1200" kern="1200" dirty="0"/>
            <a:t>Median Salary: $151,300</a:t>
          </a:r>
        </a:p>
      </dsp:txBody>
      <dsp:txXfrm>
        <a:off x="365467" y="241024"/>
        <a:ext cx="3808529" cy="482357"/>
      </dsp:txXfrm>
    </dsp:sp>
    <dsp:sp modelId="{7BCDECD5-C2B5-49DA-9257-0E5851EC6B2F}">
      <dsp:nvSpPr>
        <dsp:cNvPr id="0" name=""/>
        <dsp:cNvSpPr/>
      </dsp:nvSpPr>
      <dsp:spPr>
        <a:xfrm>
          <a:off x="63994" y="180729"/>
          <a:ext cx="602946" cy="60294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0E3C4-2474-46C7-9DC5-86892EED5581}">
      <dsp:nvSpPr>
        <dsp:cNvPr id="0" name=""/>
        <dsp:cNvSpPr/>
      </dsp:nvSpPr>
      <dsp:spPr>
        <a:xfrm>
          <a:off x="711111" y="964329"/>
          <a:ext cx="3462886" cy="482357"/>
        </a:xfrm>
        <a:prstGeom prst="rect">
          <a:avLst/>
        </a:prstGeom>
        <a:solidFill>
          <a:schemeClr val="accent2">
            <a:hueOff val="1302300"/>
            <a:satOff val="-19659"/>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87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Data Architect</a:t>
          </a:r>
        </a:p>
        <a:p>
          <a:pPr marL="0" lvl="0" indent="0" algn="l" defTabSz="533400">
            <a:lnSpc>
              <a:spcPct val="90000"/>
            </a:lnSpc>
            <a:spcBef>
              <a:spcPct val="0"/>
            </a:spcBef>
            <a:spcAft>
              <a:spcPct val="35000"/>
            </a:spcAft>
            <a:buNone/>
          </a:pPr>
          <a:r>
            <a:rPr lang="en-US" sz="1200" kern="1200" dirty="0"/>
            <a:t>Median Salary: $137,000</a:t>
          </a:r>
        </a:p>
      </dsp:txBody>
      <dsp:txXfrm>
        <a:off x="711111" y="964329"/>
        <a:ext cx="3462886" cy="482357"/>
      </dsp:txXfrm>
    </dsp:sp>
    <dsp:sp modelId="{77611662-4CAF-469E-8E3A-DF8F5CF3D086}">
      <dsp:nvSpPr>
        <dsp:cNvPr id="0" name=""/>
        <dsp:cNvSpPr/>
      </dsp:nvSpPr>
      <dsp:spPr>
        <a:xfrm>
          <a:off x="409637" y="904034"/>
          <a:ext cx="602946" cy="602946"/>
        </a:xfrm>
        <a:prstGeom prst="ellipse">
          <a:avLst/>
        </a:prstGeom>
        <a:solidFill>
          <a:schemeClr val="lt1">
            <a:hueOff val="0"/>
            <a:satOff val="0"/>
            <a:lumOff val="0"/>
            <a:alphaOff val="0"/>
          </a:schemeClr>
        </a:solidFill>
        <a:ln w="12700" cap="flat" cmpd="sng" algn="ctr">
          <a:solidFill>
            <a:schemeClr val="accent2">
              <a:hueOff val="1302300"/>
              <a:satOff val="-19659"/>
              <a:lumOff val="-52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DB9B00-3789-4B81-8DEE-7505363B084B}">
      <dsp:nvSpPr>
        <dsp:cNvPr id="0" name=""/>
        <dsp:cNvSpPr/>
      </dsp:nvSpPr>
      <dsp:spPr>
        <a:xfrm>
          <a:off x="817195" y="1687633"/>
          <a:ext cx="3356802" cy="482357"/>
        </a:xfrm>
        <a:prstGeom prst="rect">
          <a:avLst/>
        </a:prstGeom>
        <a:solidFill>
          <a:schemeClr val="accent2">
            <a:hueOff val="2604600"/>
            <a:satOff val="-39319"/>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87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Data Modeler</a:t>
          </a:r>
        </a:p>
        <a:p>
          <a:pPr marL="0" lvl="0" indent="0" algn="l" defTabSz="533400">
            <a:lnSpc>
              <a:spcPct val="90000"/>
            </a:lnSpc>
            <a:spcBef>
              <a:spcPct val="0"/>
            </a:spcBef>
            <a:spcAft>
              <a:spcPct val="35000"/>
            </a:spcAft>
            <a:buNone/>
          </a:pPr>
          <a:r>
            <a:rPr lang="en-US" sz="1200" kern="1200" dirty="0"/>
            <a:t>Median Salary: $130,000</a:t>
          </a:r>
        </a:p>
      </dsp:txBody>
      <dsp:txXfrm>
        <a:off x="817195" y="1687633"/>
        <a:ext cx="3356802" cy="482357"/>
      </dsp:txXfrm>
    </dsp:sp>
    <dsp:sp modelId="{2AA7BAA6-68B1-4FBE-92D1-6F56F60A6121}">
      <dsp:nvSpPr>
        <dsp:cNvPr id="0" name=""/>
        <dsp:cNvSpPr/>
      </dsp:nvSpPr>
      <dsp:spPr>
        <a:xfrm>
          <a:off x="515722" y="1627339"/>
          <a:ext cx="602946" cy="602946"/>
        </a:xfrm>
        <a:prstGeom prst="ellipse">
          <a:avLst/>
        </a:prstGeom>
        <a:solidFill>
          <a:schemeClr val="lt1">
            <a:hueOff val="0"/>
            <a:satOff val="0"/>
            <a:lumOff val="0"/>
            <a:alphaOff val="0"/>
          </a:schemeClr>
        </a:solidFill>
        <a:ln w="12700" cap="flat" cmpd="sng" algn="ctr">
          <a:solidFill>
            <a:schemeClr val="accent2">
              <a:hueOff val="2604600"/>
              <a:satOff val="-39319"/>
              <a:lumOff val="-1049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410F7-915E-4C8D-94DA-7242008EAE63}">
      <dsp:nvSpPr>
        <dsp:cNvPr id="0" name=""/>
        <dsp:cNvSpPr/>
      </dsp:nvSpPr>
      <dsp:spPr>
        <a:xfrm>
          <a:off x="711111" y="2410938"/>
          <a:ext cx="3462886" cy="482357"/>
        </a:xfrm>
        <a:prstGeom prst="rect">
          <a:avLst/>
        </a:prstGeom>
        <a:solidFill>
          <a:schemeClr val="accent2">
            <a:hueOff val="3906899"/>
            <a:satOff val="-58978"/>
            <a:lumOff val="-157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87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Data Scientist                                                        Median Salary: $122,000</a:t>
          </a:r>
        </a:p>
      </dsp:txBody>
      <dsp:txXfrm>
        <a:off x="711111" y="2410938"/>
        <a:ext cx="3462886" cy="482357"/>
      </dsp:txXfrm>
    </dsp:sp>
    <dsp:sp modelId="{03EDE0B5-9416-4F61-8A03-ED260716C077}">
      <dsp:nvSpPr>
        <dsp:cNvPr id="0" name=""/>
        <dsp:cNvSpPr/>
      </dsp:nvSpPr>
      <dsp:spPr>
        <a:xfrm>
          <a:off x="409637" y="2350643"/>
          <a:ext cx="602946" cy="602946"/>
        </a:xfrm>
        <a:prstGeom prst="ellipse">
          <a:avLst/>
        </a:prstGeom>
        <a:solidFill>
          <a:schemeClr val="lt1">
            <a:hueOff val="0"/>
            <a:satOff val="0"/>
            <a:lumOff val="0"/>
            <a:alphaOff val="0"/>
          </a:schemeClr>
        </a:solidFill>
        <a:ln w="12700" cap="flat" cmpd="sng" algn="ctr">
          <a:solidFill>
            <a:schemeClr val="accent2">
              <a:hueOff val="3906899"/>
              <a:satOff val="-58978"/>
              <a:lumOff val="-157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43F6B-BF79-4AE5-BBAD-422206143304}">
      <dsp:nvSpPr>
        <dsp:cNvPr id="0" name=""/>
        <dsp:cNvSpPr/>
      </dsp:nvSpPr>
      <dsp:spPr>
        <a:xfrm>
          <a:off x="365467" y="3134243"/>
          <a:ext cx="3808529" cy="482357"/>
        </a:xfrm>
        <a:prstGeom prst="rect">
          <a:avLst/>
        </a:prstGeom>
        <a:solidFill>
          <a:schemeClr val="accent2">
            <a:hueOff val="5209200"/>
            <a:satOff val="-78638"/>
            <a:lumOff val="-20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287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Database Developer                                                 Median Salary: $109,300</a:t>
          </a:r>
        </a:p>
      </dsp:txBody>
      <dsp:txXfrm>
        <a:off x="365467" y="3134243"/>
        <a:ext cx="3808529" cy="482357"/>
      </dsp:txXfrm>
    </dsp:sp>
    <dsp:sp modelId="{05A46418-879F-4ECD-9BF1-8EBBB03F1DCD}">
      <dsp:nvSpPr>
        <dsp:cNvPr id="0" name=""/>
        <dsp:cNvSpPr/>
      </dsp:nvSpPr>
      <dsp:spPr>
        <a:xfrm>
          <a:off x="63994" y="3073948"/>
          <a:ext cx="602946" cy="602946"/>
        </a:xfrm>
        <a:prstGeom prst="ellipse">
          <a:avLst/>
        </a:prstGeom>
        <a:solidFill>
          <a:schemeClr val="lt1">
            <a:hueOff val="0"/>
            <a:satOff val="0"/>
            <a:lumOff val="0"/>
            <a:alphaOff val="0"/>
          </a:schemeClr>
        </a:solidFill>
        <a:ln w="12700" cap="flat" cmpd="sng" algn="ctr">
          <a:solidFill>
            <a:schemeClr val="accent2">
              <a:hueOff val="5209200"/>
              <a:satOff val="-78638"/>
              <a:lumOff val="-2098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74C85-B1C0-4986-81AE-0463AA807B02}">
      <dsp:nvSpPr>
        <dsp:cNvPr id="0" name=""/>
        <dsp:cNvSpPr/>
      </dsp:nvSpPr>
      <dsp:spPr>
        <a:xfrm>
          <a:off x="3982163" y="2057693"/>
          <a:ext cx="856689" cy="8566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2F3342"/>
              </a:solidFill>
              <a:latin typeface="Times New Roman" panose="02020603050405020304" pitchFamily="18" charset="0"/>
              <a:cs typeface="Times New Roman" panose="02020603050405020304" pitchFamily="18" charset="0"/>
            </a:rPr>
            <a:t>Data Science</a:t>
          </a:r>
        </a:p>
      </dsp:txBody>
      <dsp:txXfrm>
        <a:off x="4107622" y="2183152"/>
        <a:ext cx="605771" cy="605771"/>
      </dsp:txXfrm>
    </dsp:sp>
    <dsp:sp modelId="{F541812B-4C55-4B11-BB7C-7E74CC3B924A}">
      <dsp:nvSpPr>
        <dsp:cNvPr id="0" name=""/>
        <dsp:cNvSpPr/>
      </dsp:nvSpPr>
      <dsp:spPr>
        <a:xfrm rot="16200000">
          <a:off x="4147651" y="1430978"/>
          <a:ext cx="525713" cy="2912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Times New Roman" panose="02020603050405020304" pitchFamily="18" charset="0"/>
            <a:cs typeface="Times New Roman" panose="02020603050405020304" pitchFamily="18" charset="0"/>
          </a:endParaRPr>
        </a:p>
      </dsp:txBody>
      <dsp:txXfrm>
        <a:off x="4191342" y="1532924"/>
        <a:ext cx="438331" cy="174764"/>
      </dsp:txXfrm>
    </dsp:sp>
    <dsp:sp modelId="{E9BB841B-3DE2-46E6-AE03-FCB1110A4C9C}">
      <dsp:nvSpPr>
        <dsp:cNvPr id="0" name=""/>
        <dsp:cNvSpPr/>
      </dsp:nvSpPr>
      <dsp:spPr>
        <a:xfrm>
          <a:off x="3833522" y="4246"/>
          <a:ext cx="1153971" cy="106153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Regression</a:t>
          </a:r>
        </a:p>
      </dsp:txBody>
      <dsp:txXfrm>
        <a:off x="4002517" y="159704"/>
        <a:ext cx="815981" cy="750618"/>
      </dsp:txXfrm>
    </dsp:sp>
    <dsp:sp modelId="{A8A487B2-25C0-4B44-BA72-14743D1FAC50}">
      <dsp:nvSpPr>
        <dsp:cNvPr id="0" name=""/>
        <dsp:cNvSpPr/>
      </dsp:nvSpPr>
      <dsp:spPr>
        <a:xfrm rot="18600000">
          <a:off x="4731999" y="1645475"/>
          <a:ext cx="523241" cy="291274"/>
        </a:xfrm>
        <a:prstGeom prst="rightArrow">
          <a:avLst>
            <a:gd name="adj1" fmla="val 60000"/>
            <a:gd name="adj2" fmla="val 50000"/>
          </a:avLst>
        </a:prstGeom>
        <a:solidFill>
          <a:schemeClr val="accent2">
            <a:hueOff val="651150"/>
            <a:satOff val="-9830"/>
            <a:lumOff val="-26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Times New Roman" panose="02020603050405020304" pitchFamily="18" charset="0"/>
            <a:cs typeface="Times New Roman" panose="02020603050405020304" pitchFamily="18" charset="0"/>
          </a:endParaRPr>
        </a:p>
      </dsp:txBody>
      <dsp:txXfrm>
        <a:off x="4747606" y="1737199"/>
        <a:ext cx="435859" cy="174764"/>
      </dsp:txXfrm>
    </dsp:sp>
    <dsp:sp modelId="{07907136-5486-4592-AAD1-E086469C6497}">
      <dsp:nvSpPr>
        <dsp:cNvPr id="0" name=""/>
        <dsp:cNvSpPr/>
      </dsp:nvSpPr>
      <dsp:spPr>
        <a:xfrm>
          <a:off x="5129171" y="456035"/>
          <a:ext cx="1070861" cy="1070861"/>
        </a:xfrm>
        <a:prstGeom prst="ellipse">
          <a:avLst/>
        </a:prstGeom>
        <a:solidFill>
          <a:schemeClr val="accent2">
            <a:hueOff val="651150"/>
            <a:satOff val="-9830"/>
            <a:lumOff val="-26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Feature Selection</a:t>
          </a:r>
        </a:p>
      </dsp:txBody>
      <dsp:txXfrm>
        <a:off x="5285995" y="612859"/>
        <a:ext cx="757213" cy="757213"/>
      </dsp:txXfrm>
    </dsp:sp>
    <dsp:sp modelId="{8617B3DF-6426-4EA6-94F7-472FDC1A990C}">
      <dsp:nvSpPr>
        <dsp:cNvPr id="0" name=""/>
        <dsp:cNvSpPr/>
      </dsp:nvSpPr>
      <dsp:spPr>
        <a:xfrm rot="21000000">
          <a:off x="5042266" y="2182874"/>
          <a:ext cx="523241" cy="291274"/>
        </a:xfrm>
        <a:prstGeom prst="rightArrow">
          <a:avLst>
            <a:gd name="adj1" fmla="val 60000"/>
            <a:gd name="adj2" fmla="val 50000"/>
          </a:avLst>
        </a:prstGeom>
        <a:solidFill>
          <a:schemeClr val="accent2">
            <a:hueOff val="1302300"/>
            <a:satOff val="-19659"/>
            <a:lumOff val="-52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Times New Roman" panose="02020603050405020304" pitchFamily="18" charset="0"/>
            <a:cs typeface="Times New Roman" panose="02020603050405020304" pitchFamily="18" charset="0"/>
          </a:endParaRPr>
        </a:p>
      </dsp:txBody>
      <dsp:txXfrm>
        <a:off x="5042930" y="2248716"/>
        <a:ext cx="435859" cy="174764"/>
      </dsp:txXfrm>
    </dsp:sp>
    <dsp:sp modelId="{51AC0872-F4C1-42B9-A3D4-EC1394BCDC75}">
      <dsp:nvSpPr>
        <dsp:cNvPr id="0" name=""/>
        <dsp:cNvSpPr/>
      </dsp:nvSpPr>
      <dsp:spPr>
        <a:xfrm>
          <a:off x="5796461" y="1611815"/>
          <a:ext cx="1070861" cy="1070861"/>
        </a:xfrm>
        <a:prstGeom prst="ellipse">
          <a:avLst/>
        </a:prstGeom>
        <a:solidFill>
          <a:schemeClr val="accent2">
            <a:hueOff val="1302300"/>
            <a:satOff val="-19659"/>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Text Mining</a:t>
          </a:r>
        </a:p>
      </dsp:txBody>
      <dsp:txXfrm>
        <a:off x="5953285" y="1768639"/>
        <a:ext cx="757213" cy="757213"/>
      </dsp:txXfrm>
    </dsp:sp>
    <dsp:sp modelId="{AB3BB1A5-FEEE-4B3D-A389-2973B2DEB1CB}">
      <dsp:nvSpPr>
        <dsp:cNvPr id="0" name=""/>
        <dsp:cNvSpPr/>
      </dsp:nvSpPr>
      <dsp:spPr>
        <a:xfrm rot="1800000">
          <a:off x="4934511" y="2793981"/>
          <a:ext cx="523241" cy="291274"/>
        </a:xfrm>
        <a:prstGeom prst="rightArrow">
          <a:avLst>
            <a:gd name="adj1" fmla="val 60000"/>
            <a:gd name="adj2" fmla="val 50000"/>
          </a:avLst>
        </a:prstGeom>
        <a:solidFill>
          <a:schemeClr val="accent2">
            <a:hueOff val="1953450"/>
            <a:satOff val="-29489"/>
            <a:lumOff val="-78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Times New Roman" panose="02020603050405020304" pitchFamily="18" charset="0"/>
            <a:cs typeface="Times New Roman" panose="02020603050405020304" pitchFamily="18" charset="0"/>
          </a:endParaRPr>
        </a:p>
      </dsp:txBody>
      <dsp:txXfrm>
        <a:off x="4940364" y="2830391"/>
        <a:ext cx="435859" cy="174764"/>
      </dsp:txXfrm>
    </dsp:sp>
    <dsp:sp modelId="{1A5A0BD2-4DE6-402D-9D4D-EF7DB8DD179B}">
      <dsp:nvSpPr>
        <dsp:cNvPr id="0" name=""/>
        <dsp:cNvSpPr/>
      </dsp:nvSpPr>
      <dsp:spPr>
        <a:xfrm>
          <a:off x="5564714" y="2926119"/>
          <a:ext cx="1070861" cy="1070861"/>
        </a:xfrm>
        <a:prstGeom prst="ellipse">
          <a:avLst/>
        </a:prstGeom>
        <a:solidFill>
          <a:schemeClr val="accent2">
            <a:hueOff val="1953450"/>
            <a:satOff val="-29489"/>
            <a:lumOff val="-78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Classification</a:t>
          </a:r>
        </a:p>
      </dsp:txBody>
      <dsp:txXfrm>
        <a:off x="5721538" y="3082943"/>
        <a:ext cx="757213" cy="757213"/>
      </dsp:txXfrm>
    </dsp:sp>
    <dsp:sp modelId="{1F06E664-D29F-456C-801B-D297C9620E07}">
      <dsp:nvSpPr>
        <dsp:cNvPr id="0" name=""/>
        <dsp:cNvSpPr/>
      </dsp:nvSpPr>
      <dsp:spPr>
        <a:xfrm rot="4200000">
          <a:off x="4459154" y="3192853"/>
          <a:ext cx="523241" cy="291274"/>
        </a:xfrm>
        <a:prstGeom prst="rightArrow">
          <a:avLst>
            <a:gd name="adj1" fmla="val 60000"/>
            <a:gd name="adj2" fmla="val 50000"/>
          </a:avLst>
        </a:prstGeom>
        <a:solidFill>
          <a:schemeClr val="accent2">
            <a:hueOff val="2604600"/>
            <a:satOff val="-39319"/>
            <a:lumOff val="-1049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487902" y="3210052"/>
        <a:ext cx="435859" cy="174764"/>
      </dsp:txXfrm>
    </dsp:sp>
    <dsp:sp modelId="{974DD08D-109F-474D-A71E-C58043DD0631}">
      <dsp:nvSpPr>
        <dsp:cNvPr id="0" name=""/>
        <dsp:cNvSpPr/>
      </dsp:nvSpPr>
      <dsp:spPr>
        <a:xfrm>
          <a:off x="4542367" y="3783970"/>
          <a:ext cx="1070861" cy="1070861"/>
        </a:xfrm>
        <a:prstGeom prst="ellipse">
          <a:avLst/>
        </a:prstGeom>
        <a:solidFill>
          <a:schemeClr val="accent2">
            <a:hueOff val="2604600"/>
            <a:satOff val="-39319"/>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Time Serious Forecasting</a:t>
          </a:r>
        </a:p>
      </dsp:txBody>
      <dsp:txXfrm>
        <a:off x="4699191" y="3940794"/>
        <a:ext cx="757213" cy="757213"/>
      </dsp:txXfrm>
    </dsp:sp>
    <dsp:sp modelId="{5590969D-77E2-4F54-B6ED-DF4F75018915}">
      <dsp:nvSpPr>
        <dsp:cNvPr id="0" name=""/>
        <dsp:cNvSpPr/>
      </dsp:nvSpPr>
      <dsp:spPr>
        <a:xfrm rot="6600000">
          <a:off x="3838620" y="3192853"/>
          <a:ext cx="523241" cy="291274"/>
        </a:xfrm>
        <a:prstGeom prst="rightArrow">
          <a:avLst>
            <a:gd name="adj1" fmla="val 60000"/>
            <a:gd name="adj2" fmla="val 50000"/>
          </a:avLst>
        </a:prstGeom>
        <a:solidFill>
          <a:schemeClr val="accent2">
            <a:hueOff val="3255750"/>
            <a:satOff val="-49149"/>
            <a:lumOff val="-131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897254" y="3210052"/>
        <a:ext cx="435859" cy="174764"/>
      </dsp:txXfrm>
    </dsp:sp>
    <dsp:sp modelId="{B5B6CF43-08EF-4559-A24A-2A579E18FCB0}">
      <dsp:nvSpPr>
        <dsp:cNvPr id="0" name=""/>
        <dsp:cNvSpPr/>
      </dsp:nvSpPr>
      <dsp:spPr>
        <a:xfrm>
          <a:off x="3207787" y="3783970"/>
          <a:ext cx="1070861" cy="1070861"/>
        </a:xfrm>
        <a:prstGeom prst="ellipse">
          <a:avLst/>
        </a:prstGeom>
        <a:solidFill>
          <a:schemeClr val="accent2">
            <a:hueOff val="3255750"/>
            <a:satOff val="-49149"/>
            <a:lumOff val="-13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Clustering</a:t>
          </a:r>
        </a:p>
      </dsp:txBody>
      <dsp:txXfrm>
        <a:off x="3364611" y="3940794"/>
        <a:ext cx="757213" cy="757213"/>
      </dsp:txXfrm>
    </dsp:sp>
    <dsp:sp modelId="{8E62F929-AA0C-4457-B763-4254D189C105}">
      <dsp:nvSpPr>
        <dsp:cNvPr id="0" name=""/>
        <dsp:cNvSpPr/>
      </dsp:nvSpPr>
      <dsp:spPr>
        <a:xfrm rot="9000000">
          <a:off x="3363263" y="2793981"/>
          <a:ext cx="523241" cy="291274"/>
        </a:xfrm>
        <a:prstGeom prst="rightArrow">
          <a:avLst>
            <a:gd name="adj1" fmla="val 60000"/>
            <a:gd name="adj2" fmla="val 50000"/>
          </a:avLst>
        </a:prstGeom>
        <a:solidFill>
          <a:schemeClr val="accent2">
            <a:hueOff val="3906899"/>
            <a:satOff val="-58978"/>
            <a:lumOff val="-157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444792" y="2830391"/>
        <a:ext cx="435859" cy="174764"/>
      </dsp:txXfrm>
    </dsp:sp>
    <dsp:sp modelId="{DFC258DA-55B0-4350-8912-EF38BD3D7A3E}">
      <dsp:nvSpPr>
        <dsp:cNvPr id="0" name=""/>
        <dsp:cNvSpPr/>
      </dsp:nvSpPr>
      <dsp:spPr>
        <a:xfrm>
          <a:off x="2185440" y="2926119"/>
          <a:ext cx="1070861" cy="1070861"/>
        </a:xfrm>
        <a:prstGeom prst="ellipse">
          <a:avLst/>
        </a:prstGeom>
        <a:solidFill>
          <a:schemeClr val="accent2">
            <a:hueOff val="3906899"/>
            <a:satOff val="-58978"/>
            <a:lumOff val="-157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Association Analysis</a:t>
          </a:r>
        </a:p>
      </dsp:txBody>
      <dsp:txXfrm>
        <a:off x="2342264" y="3082943"/>
        <a:ext cx="757213" cy="757213"/>
      </dsp:txXfrm>
    </dsp:sp>
    <dsp:sp modelId="{50F1261B-C80B-4B95-B967-BF3FDFFFD557}">
      <dsp:nvSpPr>
        <dsp:cNvPr id="0" name=""/>
        <dsp:cNvSpPr/>
      </dsp:nvSpPr>
      <dsp:spPr>
        <a:xfrm rot="11400000">
          <a:off x="3255508" y="2182874"/>
          <a:ext cx="523241" cy="291274"/>
        </a:xfrm>
        <a:prstGeom prst="rightArrow">
          <a:avLst>
            <a:gd name="adj1" fmla="val 60000"/>
            <a:gd name="adj2" fmla="val 50000"/>
          </a:avLst>
        </a:prstGeom>
        <a:solidFill>
          <a:schemeClr val="accent2">
            <a:hueOff val="4558049"/>
            <a:satOff val="-68808"/>
            <a:lumOff val="-183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342226" y="2248716"/>
        <a:ext cx="435859" cy="174764"/>
      </dsp:txXfrm>
    </dsp:sp>
    <dsp:sp modelId="{62363DDB-297C-4469-B981-4DEC3584BD3A}">
      <dsp:nvSpPr>
        <dsp:cNvPr id="0" name=""/>
        <dsp:cNvSpPr/>
      </dsp:nvSpPr>
      <dsp:spPr>
        <a:xfrm>
          <a:off x="1953693" y="1611815"/>
          <a:ext cx="1070861" cy="1070861"/>
        </a:xfrm>
        <a:prstGeom prst="ellipse">
          <a:avLst/>
        </a:prstGeom>
        <a:solidFill>
          <a:schemeClr val="accent2">
            <a:hueOff val="4558049"/>
            <a:satOff val="-68808"/>
            <a:lumOff val="-183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Anomaly Detection</a:t>
          </a:r>
        </a:p>
      </dsp:txBody>
      <dsp:txXfrm>
        <a:off x="2110517" y="1768639"/>
        <a:ext cx="757213" cy="757213"/>
      </dsp:txXfrm>
    </dsp:sp>
    <dsp:sp modelId="{E905DAE3-08D6-4BFB-9252-52FE16BFF881}">
      <dsp:nvSpPr>
        <dsp:cNvPr id="0" name=""/>
        <dsp:cNvSpPr/>
      </dsp:nvSpPr>
      <dsp:spPr>
        <a:xfrm rot="13800000">
          <a:off x="3565776" y="1645475"/>
          <a:ext cx="523241" cy="291274"/>
        </a:xfrm>
        <a:prstGeom prst="rightArrow">
          <a:avLst>
            <a:gd name="adj1" fmla="val 60000"/>
            <a:gd name="adj2" fmla="val 50000"/>
          </a:avLst>
        </a:prstGeom>
        <a:solidFill>
          <a:schemeClr val="accent2">
            <a:hueOff val="5209200"/>
            <a:satOff val="-78638"/>
            <a:lumOff val="-20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637551" y="1737199"/>
        <a:ext cx="435859" cy="174764"/>
      </dsp:txXfrm>
    </dsp:sp>
    <dsp:sp modelId="{BB5971A1-31AA-43DE-A9E9-652071D6E910}">
      <dsp:nvSpPr>
        <dsp:cNvPr id="0" name=""/>
        <dsp:cNvSpPr/>
      </dsp:nvSpPr>
      <dsp:spPr>
        <a:xfrm>
          <a:off x="2620983" y="456035"/>
          <a:ext cx="1070861" cy="1070861"/>
        </a:xfrm>
        <a:prstGeom prst="ellipse">
          <a:avLst/>
        </a:prstGeom>
        <a:solidFill>
          <a:schemeClr val="accent2">
            <a:hueOff val="5209200"/>
            <a:satOff val="-78638"/>
            <a:lumOff val="-20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Times New Roman" panose="02020603050405020304" pitchFamily="18" charset="0"/>
              <a:cs typeface="Times New Roman" panose="02020603050405020304" pitchFamily="18" charset="0"/>
            </a:rPr>
            <a:t>Recommendation Engines</a:t>
          </a:r>
        </a:p>
      </dsp:txBody>
      <dsp:txXfrm>
        <a:off x="2777807" y="612859"/>
        <a:ext cx="757213" cy="75721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3/3/24</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9:29:29.190"/>
    </inkml:context>
    <inkml:brush xml:id="br0">
      <inkml:brushProperty name="width" value="0.08571" units="cm"/>
      <inkml:brushProperty name="height" value="0.08571" units="cm"/>
      <inkml:brushProperty name="color" value="#E71224"/>
    </inkml:brush>
  </inkml:definitions>
  <inkml:trace contextRef="#ctx0" brushRef="#br0">17 41 7812,'-9'-25'-157,"1"16"-105,8 3 1,0 14 261,0 15 0,0 3 0,0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5T08:15:01.159"/>
    </inkml:context>
    <inkml:brush xml:id="br0">
      <inkml:brushProperty name="width" value="0.08571" units="cm"/>
      <inkml:brushProperty name="height" value="0.08571" units="cm"/>
    </inkml:brush>
  </inkml:definitions>
  <inkml:trace contextRef="#ctx0" brushRef="#br0">70 152 7711,'-19'-38'0,"-1"-5"366,3 3-405,4 13 1,13 23-565,0 16 1,9 1 602,9 16 0,-1-8 0,8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3/3/24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dd61eb5f_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dd61eb5f_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075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89add4b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89add4b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689add4b2_1_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3324701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Jazan University</a:t>
            </a:r>
            <a:endParaRPr lang="en-US" dirty="0"/>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solidFill>
                  <a:schemeClr val="tx1"/>
                </a:solidFill>
                <a:latin typeface="+mj-lt"/>
              </a:defRPr>
            </a:lvl1pPr>
          </a:lstStyle>
          <a:p>
            <a:pPr marL="228600" lvl="0" indent="-228600" algn="ctr"/>
            <a:r>
              <a:rPr lang="en-US"/>
              <a:t>Edit Master text styles</a:t>
            </a:r>
          </a:p>
        </p:txBody>
      </p:sp>
      <p:sp>
        <p:nvSpPr>
          <p:cNvPr id="16" name="Content Placeholder 5">
            <a:extLst>
              <a:ext uri="{FF2B5EF4-FFF2-40B4-BE49-F238E27FC236}">
                <a16:creationId xmlns:a16="http://schemas.microsoft.com/office/drawing/2014/main" id="{12AF2780-75D3-4992-93BC-8EA50C648A8E}"/>
              </a:ext>
            </a:extLst>
          </p:cNvPr>
          <p:cNvSpPr>
            <a:spLocks noGrp="1"/>
          </p:cNvSpPr>
          <p:nvPr>
            <p:ph sz="quarter" idx="4"/>
          </p:nvPr>
        </p:nvSpPr>
        <p:spPr>
          <a:xfrm>
            <a:off x="8153394" y="2108201"/>
            <a:ext cx="3464721" cy="3684588"/>
          </a:xfrm>
        </p:spPr>
        <p:txBody>
          <a:bodyPr>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a:extLst>
              <a:ext uri="{FF2B5EF4-FFF2-40B4-BE49-F238E27FC236}">
                <a16:creationId xmlns:a16="http://schemas.microsoft.com/office/drawing/2014/main" id="{EAAE1C5B-7233-4F49-895F-7566CEB6D819}"/>
              </a:ext>
            </a:extLst>
          </p:cNvPr>
          <p:cNvSpPr>
            <a:spLocks noGrp="1"/>
          </p:cNvSpPr>
          <p:nvPr>
            <p:ph sz="half" idx="2"/>
          </p:nvPr>
        </p:nvSpPr>
        <p:spPr>
          <a:xfrm>
            <a:off x="573882" y="2108201"/>
            <a:ext cx="3464717" cy="3684588"/>
          </a:xfrm>
        </p:spPr>
        <p:txBody>
          <a:bodyPr>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a:t>Jazan University</a:t>
            </a:r>
            <a:endParaRPr lang="en-US" dirty="0"/>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4130980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5BFBAA-B5F1-4F95-8C05-5E30A7076BD7}"/>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a:t>Jazan University</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5965370"/>
            <a:chOff x="252031" y="391887"/>
            <a:chExt cx="7433283" cy="5965370"/>
          </a:xfrm>
        </p:grpSpPr>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tx1"/>
                </a:solidFill>
                <a:latin typeface="+mn-lt"/>
              </a:defRPr>
            </a:lvl1pPr>
          </a:lstStyle>
          <a:p>
            <a:r>
              <a:rPr lang="en-US"/>
              <a:t>Click to edit Master title style</a:t>
            </a:r>
            <a:endParaRPr lang="en-US" dirty="0"/>
          </a:p>
        </p:txBody>
      </p:sp>
      <p:sp>
        <p:nvSpPr>
          <p:cNvPr id="13" name="Rectangle 12" hidden="1">
            <a:extLst>
              <a:ext uri="{FF2B5EF4-FFF2-40B4-BE49-F238E27FC236}">
                <a16:creationId xmlns:a16="http://schemas.microsoft.com/office/drawing/2014/main" id="{116E8B30-475D-4275-8DC2-14C98F2F9B76}"/>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3348310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id="{11752D6C-9D51-45A1-A6B7-B21DC9A94A43}"/>
              </a:ext>
            </a:extLst>
          </p:cNvPr>
          <p:cNvSpPr>
            <a:spLocks noGrp="1"/>
          </p:cNvSpPr>
          <p:nvPr>
            <p:ph type="ftr" sz="quarter" idx="10"/>
          </p:nvPr>
        </p:nvSpPr>
        <p:spPr/>
        <p:txBody>
          <a:bodyPr/>
          <a:lstStyle/>
          <a:p>
            <a:r>
              <a:rPr lang="en-US"/>
              <a:t>Jazan University</a:t>
            </a:r>
            <a:endParaRPr lang="en-US" dirty="0"/>
          </a:p>
        </p:txBody>
      </p:sp>
      <p:sp>
        <p:nvSpPr>
          <p:cNvPr id="11" name="Rectangle 10" descr="Open square accent block">
            <a:extLst>
              <a:ext uri="{FF2B5EF4-FFF2-40B4-BE49-F238E27FC236}">
                <a16:creationId xmlns:a16="http://schemas.microsoft.com/office/drawing/2014/main"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2" name="Rectangle 1">
            <a:extLst>
              <a:ext uri="{FF2B5EF4-FFF2-40B4-BE49-F238E27FC236}">
                <a16:creationId xmlns:a16="http://schemas.microsoft.com/office/drawing/2014/main" id="{774F1136-B1CD-4171-BB47-0281C1974B22}"/>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89ADD4C-B26C-41B3-B492-DC9D032ACC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313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04862A-62CA-4399-88B0-181961E0F691}"/>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7" name="Footer Placeholder 6">
            <a:extLst>
              <a:ext uri="{FF2B5EF4-FFF2-40B4-BE49-F238E27FC236}">
                <a16:creationId xmlns:a16="http://schemas.microsoft.com/office/drawing/2014/main" id="{A902D481-2888-4133-AD94-7700AA117DFE}"/>
              </a:ext>
            </a:extLst>
          </p:cNvPr>
          <p:cNvSpPr>
            <a:spLocks noGrp="1"/>
          </p:cNvSpPr>
          <p:nvPr>
            <p:ph type="ftr" sz="quarter" idx="10"/>
          </p:nvPr>
        </p:nvSpPr>
        <p:spPr/>
        <p:txBody>
          <a:bodyPr/>
          <a:lstStyle/>
          <a:p>
            <a:r>
              <a:rPr lang="en-US"/>
              <a:t>Jazan University</a:t>
            </a:r>
            <a:endParaRPr lang="en-US" dirty="0"/>
          </a:p>
        </p:txBody>
      </p:sp>
      <p:sp>
        <p:nvSpPr>
          <p:cNvPr id="8" name="Slide Number Placeholder 7">
            <a:extLst>
              <a:ext uri="{FF2B5EF4-FFF2-40B4-BE49-F238E27FC236}">
                <a16:creationId xmlns:a16="http://schemas.microsoft.com/office/drawing/2014/main" id="{D2B113A8-E04C-44C2-962F-5FFA40FB7866}"/>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407900" y="226835"/>
            <a:ext cx="10972800" cy="796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E67032"/>
              </a:buClr>
              <a:buSzPts val="3000"/>
              <a:buFont typeface="Calibri"/>
              <a:buNone/>
              <a:defRPr sz="4000" b="1">
                <a:solidFill>
                  <a:srgbClr val="E67032"/>
                </a:solidFill>
              </a:defRPr>
            </a:lvl1pPr>
            <a:lvl2pPr lvl="1" rtl="0">
              <a:spcBef>
                <a:spcPts val="0"/>
              </a:spcBef>
              <a:spcAft>
                <a:spcPts val="0"/>
              </a:spcAft>
              <a:buClr>
                <a:srgbClr val="E67032"/>
              </a:buClr>
              <a:buSzPts val="3000"/>
              <a:buNone/>
              <a:defRPr sz="4000" b="1">
                <a:solidFill>
                  <a:srgbClr val="E67032"/>
                </a:solidFill>
              </a:defRPr>
            </a:lvl2pPr>
            <a:lvl3pPr lvl="2" rtl="0">
              <a:spcBef>
                <a:spcPts val="0"/>
              </a:spcBef>
              <a:spcAft>
                <a:spcPts val="0"/>
              </a:spcAft>
              <a:buClr>
                <a:srgbClr val="E67032"/>
              </a:buClr>
              <a:buSzPts val="3000"/>
              <a:buNone/>
              <a:defRPr sz="4000" b="1">
                <a:solidFill>
                  <a:srgbClr val="E67032"/>
                </a:solidFill>
              </a:defRPr>
            </a:lvl3pPr>
            <a:lvl4pPr lvl="3" rtl="0">
              <a:spcBef>
                <a:spcPts val="0"/>
              </a:spcBef>
              <a:spcAft>
                <a:spcPts val="0"/>
              </a:spcAft>
              <a:buClr>
                <a:srgbClr val="E67032"/>
              </a:buClr>
              <a:buSzPts val="3000"/>
              <a:buNone/>
              <a:defRPr sz="4000" b="1">
                <a:solidFill>
                  <a:srgbClr val="E67032"/>
                </a:solidFill>
              </a:defRPr>
            </a:lvl4pPr>
            <a:lvl5pPr lvl="4" rtl="0">
              <a:spcBef>
                <a:spcPts val="0"/>
              </a:spcBef>
              <a:spcAft>
                <a:spcPts val="0"/>
              </a:spcAft>
              <a:buClr>
                <a:srgbClr val="E67032"/>
              </a:buClr>
              <a:buSzPts val="3000"/>
              <a:buNone/>
              <a:defRPr sz="4000" b="1">
                <a:solidFill>
                  <a:srgbClr val="E67032"/>
                </a:solidFill>
              </a:defRPr>
            </a:lvl5pPr>
            <a:lvl6pPr lvl="5" rtl="0">
              <a:spcBef>
                <a:spcPts val="0"/>
              </a:spcBef>
              <a:spcAft>
                <a:spcPts val="0"/>
              </a:spcAft>
              <a:buClr>
                <a:srgbClr val="E67032"/>
              </a:buClr>
              <a:buSzPts val="3000"/>
              <a:buNone/>
              <a:defRPr sz="4000" b="1">
                <a:solidFill>
                  <a:srgbClr val="E67032"/>
                </a:solidFill>
              </a:defRPr>
            </a:lvl6pPr>
            <a:lvl7pPr lvl="6" rtl="0">
              <a:spcBef>
                <a:spcPts val="0"/>
              </a:spcBef>
              <a:spcAft>
                <a:spcPts val="0"/>
              </a:spcAft>
              <a:buClr>
                <a:srgbClr val="E67032"/>
              </a:buClr>
              <a:buSzPts val="3000"/>
              <a:buNone/>
              <a:defRPr sz="4000" b="1">
                <a:solidFill>
                  <a:srgbClr val="E67032"/>
                </a:solidFill>
              </a:defRPr>
            </a:lvl7pPr>
            <a:lvl8pPr lvl="7" rtl="0">
              <a:spcBef>
                <a:spcPts val="0"/>
              </a:spcBef>
              <a:spcAft>
                <a:spcPts val="0"/>
              </a:spcAft>
              <a:buClr>
                <a:srgbClr val="E67032"/>
              </a:buClr>
              <a:buSzPts val="3000"/>
              <a:buNone/>
              <a:defRPr sz="4000" b="1">
                <a:solidFill>
                  <a:srgbClr val="E67032"/>
                </a:solidFill>
              </a:defRPr>
            </a:lvl8pPr>
            <a:lvl9pPr lvl="8" rtl="0">
              <a:spcBef>
                <a:spcPts val="0"/>
              </a:spcBef>
              <a:spcAft>
                <a:spcPts val="0"/>
              </a:spcAft>
              <a:buClr>
                <a:srgbClr val="E67032"/>
              </a:buClr>
              <a:buSzPts val="3000"/>
              <a:buNone/>
              <a:defRPr sz="4000" b="1">
                <a:solidFill>
                  <a:srgbClr val="E67032"/>
                </a:solidFill>
              </a:defRPr>
            </a:lvl9pPr>
          </a:lstStyle>
          <a:p>
            <a:endParaRPr/>
          </a:p>
        </p:txBody>
      </p:sp>
      <p:sp>
        <p:nvSpPr>
          <p:cNvPr id="69" name="Google Shape;69;p8"/>
          <p:cNvSpPr txBox="1">
            <a:spLocks noGrp="1"/>
          </p:cNvSpPr>
          <p:nvPr>
            <p:ph type="body" idx="1"/>
          </p:nvPr>
        </p:nvSpPr>
        <p:spPr>
          <a:xfrm>
            <a:off x="609600" y="1600200"/>
            <a:ext cx="10972800" cy="4526000"/>
          </a:xfrm>
          <a:prstGeom prst="rect">
            <a:avLst/>
          </a:prstGeom>
          <a:noFill/>
          <a:ln>
            <a:noFill/>
          </a:ln>
        </p:spPr>
        <p:txBody>
          <a:bodyPr spcFirstLastPara="1" wrap="square" lIns="91425" tIns="91425" rIns="91425" bIns="91425" anchor="t" anchorCtr="0">
            <a:noAutofit/>
          </a:bodyPr>
          <a:lstStyle>
            <a:lvl1pPr marL="609585" lvl="0" indent="-457189" algn="l" rtl="0">
              <a:spcBef>
                <a:spcPts val="853"/>
              </a:spcBef>
              <a:spcAft>
                <a:spcPts val="0"/>
              </a:spcAft>
              <a:buClr>
                <a:schemeClr val="dk1"/>
              </a:buClr>
              <a:buSzPts val="1800"/>
              <a:buFont typeface="Arial"/>
              <a:buChar char="•"/>
              <a:defRPr/>
            </a:lvl1pPr>
            <a:lvl2pPr marL="1219170" lvl="1" indent="-457189" algn="l" rtl="0">
              <a:spcBef>
                <a:spcPts val="747"/>
              </a:spcBef>
              <a:spcAft>
                <a:spcPts val="0"/>
              </a:spcAft>
              <a:buClr>
                <a:schemeClr val="dk1"/>
              </a:buClr>
              <a:buSzPts val="1800"/>
              <a:buFont typeface="Arial"/>
              <a:buChar char="–"/>
              <a:defRPr/>
            </a:lvl2pPr>
            <a:lvl3pPr marL="1828754" lvl="2" indent="-457189" algn="l" rtl="0">
              <a:spcBef>
                <a:spcPts val="640"/>
              </a:spcBef>
              <a:spcAft>
                <a:spcPts val="0"/>
              </a:spcAft>
              <a:buClr>
                <a:schemeClr val="dk1"/>
              </a:buClr>
              <a:buSzPts val="1800"/>
              <a:buFont typeface="Arial"/>
              <a:buChar char="•"/>
              <a:defRPr/>
            </a:lvl3pPr>
            <a:lvl4pPr marL="2438339" lvl="3" indent="-457189" algn="l" rtl="0">
              <a:spcBef>
                <a:spcPts val="533"/>
              </a:spcBef>
              <a:spcAft>
                <a:spcPts val="0"/>
              </a:spcAft>
              <a:buClr>
                <a:schemeClr val="dk1"/>
              </a:buClr>
              <a:buSzPts val="1800"/>
              <a:buFont typeface="Arial"/>
              <a:buChar char="–"/>
              <a:defRPr/>
            </a:lvl4pPr>
            <a:lvl5pPr marL="3047924" lvl="4" indent="-457189" algn="l" rtl="0">
              <a:spcBef>
                <a:spcPts val="533"/>
              </a:spcBef>
              <a:spcAft>
                <a:spcPts val="0"/>
              </a:spcAft>
              <a:buClr>
                <a:schemeClr val="dk1"/>
              </a:buClr>
              <a:buSzPts val="1800"/>
              <a:buFont typeface="Arial"/>
              <a:buChar char="»"/>
              <a:defRPr/>
            </a:lvl5pPr>
            <a:lvl6pPr marL="3657509" lvl="5" indent="-457189" algn="l" rtl="0">
              <a:spcBef>
                <a:spcPts val="533"/>
              </a:spcBef>
              <a:spcAft>
                <a:spcPts val="0"/>
              </a:spcAft>
              <a:buClr>
                <a:schemeClr val="dk1"/>
              </a:buClr>
              <a:buSzPts val="1800"/>
              <a:buFont typeface="Arial"/>
              <a:buChar char="•"/>
              <a:defRPr/>
            </a:lvl6pPr>
            <a:lvl7pPr marL="4267093" lvl="6" indent="-457189" algn="l" rtl="0">
              <a:spcBef>
                <a:spcPts val="533"/>
              </a:spcBef>
              <a:spcAft>
                <a:spcPts val="0"/>
              </a:spcAft>
              <a:buClr>
                <a:schemeClr val="dk1"/>
              </a:buClr>
              <a:buSzPts val="1800"/>
              <a:buFont typeface="Arial"/>
              <a:buChar char="•"/>
              <a:defRPr/>
            </a:lvl7pPr>
            <a:lvl8pPr marL="4876678" lvl="7" indent="-457189" algn="l" rtl="0">
              <a:spcBef>
                <a:spcPts val="533"/>
              </a:spcBef>
              <a:spcAft>
                <a:spcPts val="0"/>
              </a:spcAft>
              <a:buClr>
                <a:schemeClr val="dk1"/>
              </a:buClr>
              <a:buSzPts val="1800"/>
              <a:buFont typeface="Arial"/>
              <a:buChar char="•"/>
              <a:defRPr/>
            </a:lvl8pPr>
            <a:lvl9pPr marL="5486263" lvl="8" indent="-457189" algn="l" rtl="0">
              <a:spcBef>
                <a:spcPts val="533"/>
              </a:spcBef>
              <a:spcAft>
                <a:spcPts val="0"/>
              </a:spcAft>
              <a:buClr>
                <a:schemeClr val="dk1"/>
              </a:buClr>
              <a:buSzPts val="1800"/>
              <a:buFont typeface="Arial"/>
              <a:buChar char="•"/>
              <a:defRPr/>
            </a:lvl9pPr>
          </a:lstStyle>
          <a:p>
            <a:endParaRPr/>
          </a:p>
        </p:txBody>
      </p:sp>
      <p:sp>
        <p:nvSpPr>
          <p:cNvPr id="70" name="Google Shape;70;p8"/>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noAutofit/>
          </a:bodyPr>
          <a:lstStyle>
            <a:lvl1pPr marL="0" marR="0" lvl="0" indent="-118530" algn="l" rtl="0">
              <a:spcBef>
                <a:spcPts val="0"/>
              </a:spcBef>
              <a:spcAft>
                <a:spcPts val="0"/>
              </a:spcAft>
              <a:buSzPts val="1400"/>
              <a:buChar char="●"/>
              <a:defRPr/>
            </a:lvl1pPr>
            <a:lvl2pPr marL="609585" marR="0" lvl="1" indent="-118530" algn="l" rtl="0">
              <a:spcBef>
                <a:spcPts val="0"/>
              </a:spcBef>
              <a:spcAft>
                <a:spcPts val="0"/>
              </a:spcAft>
              <a:buSzPts val="1400"/>
              <a:buChar char="○"/>
              <a:defRPr/>
            </a:lvl2pPr>
            <a:lvl3pPr marL="1219170" marR="0" lvl="2" indent="-118530" algn="l" rtl="0">
              <a:spcBef>
                <a:spcPts val="0"/>
              </a:spcBef>
              <a:spcAft>
                <a:spcPts val="0"/>
              </a:spcAft>
              <a:buSzPts val="1400"/>
              <a:buChar char="■"/>
              <a:defRPr/>
            </a:lvl3pPr>
            <a:lvl4pPr marL="1828754" marR="0" lvl="3" indent="-118530" algn="l" rtl="0">
              <a:spcBef>
                <a:spcPts val="0"/>
              </a:spcBef>
              <a:spcAft>
                <a:spcPts val="0"/>
              </a:spcAft>
              <a:buSzPts val="1400"/>
              <a:buChar char="●"/>
              <a:defRPr/>
            </a:lvl4pPr>
            <a:lvl5pPr marL="2438339" marR="0" lvl="4" indent="-118530" algn="l" rtl="0">
              <a:spcBef>
                <a:spcPts val="0"/>
              </a:spcBef>
              <a:spcAft>
                <a:spcPts val="0"/>
              </a:spcAft>
              <a:buSzPts val="1400"/>
              <a:buChar char="○"/>
              <a:defRPr/>
            </a:lvl5pPr>
            <a:lvl6pPr marL="3047924" marR="0" lvl="5" indent="-118530" algn="l" rtl="0">
              <a:spcBef>
                <a:spcPts val="0"/>
              </a:spcBef>
              <a:spcAft>
                <a:spcPts val="0"/>
              </a:spcAft>
              <a:buSzPts val="1400"/>
              <a:buChar char="■"/>
              <a:defRPr/>
            </a:lvl6pPr>
            <a:lvl7pPr marL="3657509" marR="0" lvl="6" indent="-118530" algn="l" rtl="0">
              <a:spcBef>
                <a:spcPts val="0"/>
              </a:spcBef>
              <a:spcAft>
                <a:spcPts val="0"/>
              </a:spcAft>
              <a:buSzPts val="1400"/>
              <a:buChar char="●"/>
              <a:defRPr/>
            </a:lvl7pPr>
            <a:lvl8pPr marL="4267093" marR="0" lvl="7" indent="-118530" algn="l" rtl="0">
              <a:spcBef>
                <a:spcPts val="0"/>
              </a:spcBef>
              <a:spcAft>
                <a:spcPts val="0"/>
              </a:spcAft>
              <a:buSzPts val="1400"/>
              <a:buChar char="○"/>
              <a:defRPr/>
            </a:lvl8pPr>
            <a:lvl9pPr marL="4876678" marR="0" lvl="8" indent="-118530" algn="l" rtl="0">
              <a:spcBef>
                <a:spcPts val="0"/>
              </a:spcBef>
              <a:spcAft>
                <a:spcPts val="0"/>
              </a:spcAft>
              <a:buSzPts val="1400"/>
              <a:buChar char="■"/>
              <a:defRPr/>
            </a:lvl9pPr>
          </a:lstStyle>
          <a:p>
            <a:endParaRPr/>
          </a:p>
        </p:txBody>
      </p:sp>
      <p:sp>
        <p:nvSpPr>
          <p:cNvPr id="71" name="Google Shape;71;p8"/>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noAutofit/>
          </a:bodyPr>
          <a:lstStyle>
            <a:lvl1pPr marL="0" marR="0" lvl="0" indent="-118530" algn="ctr" rtl="0">
              <a:spcBef>
                <a:spcPts val="0"/>
              </a:spcBef>
              <a:spcAft>
                <a:spcPts val="0"/>
              </a:spcAft>
              <a:buSzPts val="1400"/>
              <a:buChar char="●"/>
              <a:defRPr/>
            </a:lvl1pPr>
            <a:lvl2pPr marL="609585" marR="0" lvl="1" indent="-118530" algn="l" rtl="0">
              <a:spcBef>
                <a:spcPts val="0"/>
              </a:spcBef>
              <a:spcAft>
                <a:spcPts val="0"/>
              </a:spcAft>
              <a:buSzPts val="1400"/>
              <a:buChar char="○"/>
              <a:defRPr/>
            </a:lvl2pPr>
            <a:lvl3pPr marL="1219170" marR="0" lvl="2" indent="-118530" algn="l" rtl="0">
              <a:spcBef>
                <a:spcPts val="0"/>
              </a:spcBef>
              <a:spcAft>
                <a:spcPts val="0"/>
              </a:spcAft>
              <a:buSzPts val="1400"/>
              <a:buChar char="■"/>
              <a:defRPr/>
            </a:lvl3pPr>
            <a:lvl4pPr marL="1828754" marR="0" lvl="3" indent="-118530" algn="l" rtl="0">
              <a:spcBef>
                <a:spcPts val="0"/>
              </a:spcBef>
              <a:spcAft>
                <a:spcPts val="0"/>
              </a:spcAft>
              <a:buSzPts val="1400"/>
              <a:buChar char="●"/>
              <a:defRPr/>
            </a:lvl4pPr>
            <a:lvl5pPr marL="2438339" marR="0" lvl="4" indent="-118530" algn="l" rtl="0">
              <a:spcBef>
                <a:spcPts val="0"/>
              </a:spcBef>
              <a:spcAft>
                <a:spcPts val="0"/>
              </a:spcAft>
              <a:buSzPts val="1400"/>
              <a:buChar char="○"/>
              <a:defRPr/>
            </a:lvl5pPr>
            <a:lvl6pPr marL="3047924" marR="0" lvl="5" indent="-118530" algn="l" rtl="0">
              <a:spcBef>
                <a:spcPts val="0"/>
              </a:spcBef>
              <a:spcAft>
                <a:spcPts val="0"/>
              </a:spcAft>
              <a:buSzPts val="1400"/>
              <a:buChar char="■"/>
              <a:defRPr/>
            </a:lvl6pPr>
            <a:lvl7pPr marL="3657509" marR="0" lvl="6" indent="-118530" algn="l" rtl="0">
              <a:spcBef>
                <a:spcPts val="0"/>
              </a:spcBef>
              <a:spcAft>
                <a:spcPts val="0"/>
              </a:spcAft>
              <a:buSzPts val="1400"/>
              <a:buChar char="●"/>
              <a:defRPr/>
            </a:lvl7pPr>
            <a:lvl8pPr marL="4267093" marR="0" lvl="7" indent="-118530" algn="l" rtl="0">
              <a:spcBef>
                <a:spcPts val="0"/>
              </a:spcBef>
              <a:spcAft>
                <a:spcPts val="0"/>
              </a:spcAft>
              <a:buSzPts val="1400"/>
              <a:buChar char="○"/>
              <a:defRPr/>
            </a:lvl8pPr>
            <a:lvl9pPr marL="4876678" marR="0" lvl="8" indent="-118530" algn="l" rtl="0">
              <a:spcBef>
                <a:spcPts val="0"/>
              </a:spcBef>
              <a:spcAft>
                <a:spcPts val="0"/>
              </a:spcAft>
              <a:buSzPts val="1400"/>
              <a:buChar char="■"/>
              <a:defRPr/>
            </a:lvl9pPr>
          </a:lstStyle>
          <a:p>
            <a:r>
              <a:rPr lang="en-US"/>
              <a:t>Jazan University</a:t>
            </a:r>
            <a:endParaRPr/>
          </a:p>
        </p:txBody>
      </p:sp>
      <p:sp>
        <p:nvSpPr>
          <p:cNvPr id="72" name="Google Shape;72;p8"/>
          <p:cNvSpPr txBox="1">
            <a:spLocks noGrp="1"/>
          </p:cNvSpPr>
          <p:nvPr>
            <p:ph type="sldNum" idx="12"/>
          </p:nvPr>
        </p:nvSpPr>
        <p:spPr>
          <a:xfrm>
            <a:off x="8737600" y="6356351"/>
            <a:ext cx="2844800" cy="365200"/>
          </a:xfrm>
          <a:prstGeom prst="rect">
            <a:avLst/>
          </a:prstGeom>
          <a:noFill/>
          <a:ln>
            <a:noFill/>
          </a:ln>
        </p:spPr>
        <p:txBody>
          <a:bodyPr spcFirstLastPara="1" wrap="square" lIns="91425" tIns="91425" rIns="91425" bIns="91425" anchor="ctr" anchorCtr="0">
            <a:noAutofit/>
          </a:bodyPr>
          <a:lstStyle>
            <a:lvl1pPr marL="0" marR="0" lvl="0" indent="0" algn="r" rtl="0">
              <a:buNone/>
              <a:defRPr/>
            </a:lvl1pPr>
            <a:lvl2pPr marL="0" marR="0" lvl="1" indent="0" algn="r" rtl="0">
              <a:buNone/>
              <a:defRPr/>
            </a:lvl2pPr>
            <a:lvl3pPr marL="0" marR="0" lvl="2" indent="0" algn="r" rtl="0">
              <a:buNone/>
              <a:defRPr/>
            </a:lvl3pPr>
            <a:lvl4pPr marL="0" marR="0" lvl="3" indent="0" algn="r" rtl="0">
              <a:buNone/>
              <a:defRPr/>
            </a:lvl4pPr>
            <a:lvl5pPr marL="0" marR="0" lvl="4" indent="0" algn="r" rtl="0">
              <a:buNone/>
              <a:defRPr/>
            </a:lvl5pPr>
            <a:lvl6pPr marL="0" marR="0" lvl="5" indent="0" algn="r" rtl="0">
              <a:buNone/>
              <a:defRPr/>
            </a:lvl6pPr>
            <a:lvl7pPr marL="0" marR="0" lvl="6" indent="0" algn="r" rtl="0">
              <a:buNone/>
              <a:defRPr/>
            </a:lvl7pPr>
            <a:lvl8pPr marL="0" marR="0" lvl="7" indent="0" algn="r" rtl="0">
              <a:buNone/>
              <a:defRPr/>
            </a:lvl8pPr>
            <a:lvl9pPr marL="0" marR="0" lvl="8" indent="0" algn="r" rtl="0">
              <a:buNone/>
              <a:defRPr/>
            </a:lvl9p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239519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rgbClr val="2F334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75107A3F-3DCD-44DD-AF42-32098DCC3A78}"/>
              </a:ext>
            </a:extLst>
          </p:cNvPr>
          <p:cNvSpPr>
            <a:spLocks noGrp="1"/>
          </p:cNvSpPr>
          <p:nvPr>
            <p:ph type="ftr" sz="quarter" idx="16"/>
          </p:nvPr>
        </p:nvSpPr>
        <p:spPr/>
        <p:txBody>
          <a:bodyPr/>
          <a:lstStyle/>
          <a:p>
            <a:r>
              <a:rPr lang="en-US"/>
              <a:t>Jazan University</a:t>
            </a:r>
            <a:endParaRPr lang="en-US" dirty="0"/>
          </a:p>
        </p:txBody>
      </p:sp>
      <p:sp>
        <p:nvSpPr>
          <p:cNvPr id="7" name="Slide Number Placeholder 6">
            <a:extLst>
              <a:ext uri="{FF2B5EF4-FFF2-40B4-BE49-F238E27FC236}">
                <a16:creationId xmlns:a16="http://schemas.microsoft.com/office/drawing/2014/main" id="{CE1DB279-F403-4D2A-8D1B-FB3C81796B4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781" y="110728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1A26DCC3-B99B-481C-AC63-F17D5215DCC8}"/>
              </a:ext>
            </a:extLst>
          </p:cNvPr>
          <p:cNvSpPr>
            <a:spLocks noGrp="1"/>
          </p:cNvSpPr>
          <p:nvPr>
            <p:ph type="ftr" sz="quarter" idx="16"/>
          </p:nvPr>
        </p:nvSpPr>
        <p:spPr/>
        <p:txBody>
          <a:bodyPr/>
          <a:lstStyle/>
          <a:p>
            <a:r>
              <a:rPr lang="en-US"/>
              <a:t>Jazan University</a:t>
            </a:r>
            <a:endParaRPr lang="en-US" dirty="0"/>
          </a:p>
        </p:txBody>
      </p:sp>
      <p:sp>
        <p:nvSpPr>
          <p:cNvPr id="3" name="Slide Number Placeholder 2">
            <a:extLst>
              <a:ext uri="{FF2B5EF4-FFF2-40B4-BE49-F238E27FC236}">
                <a16:creationId xmlns:a16="http://schemas.microsoft.com/office/drawing/2014/main" id="{40D24A36-5F75-40A5-8DA4-0364F4492FC6}"/>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3" name="Slide Number Placeholder 2">
            <a:extLst>
              <a:ext uri="{FF2B5EF4-FFF2-40B4-BE49-F238E27FC236}">
                <a16:creationId xmlns:a16="http://schemas.microsoft.com/office/drawing/2014/main" id="{D11BF64E-D1E6-463D-B3F0-1491C107C8B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2" name="Footer Placeholder 1">
            <a:extLst>
              <a:ext uri="{FF2B5EF4-FFF2-40B4-BE49-F238E27FC236}">
                <a16:creationId xmlns:a16="http://schemas.microsoft.com/office/drawing/2014/main" id="{1149EC66-F633-4F8B-BA43-E48843E5AD21}"/>
              </a:ext>
            </a:extLst>
          </p:cNvPr>
          <p:cNvSpPr>
            <a:spLocks noGrp="1"/>
          </p:cNvSpPr>
          <p:nvPr>
            <p:ph type="ftr" sz="quarter" idx="16"/>
          </p:nvPr>
        </p:nvSpPr>
        <p:spPr/>
        <p:txBody>
          <a:bodyPr/>
          <a:lstStyle>
            <a:lvl1pPr>
              <a:defRPr>
                <a:solidFill>
                  <a:schemeClr val="bg1"/>
                </a:solidFill>
              </a:defRPr>
            </a:lvl1pPr>
          </a:lstStyle>
          <a:p>
            <a:r>
              <a:rPr lang="en-US"/>
              <a:t>Jazan University</a:t>
            </a:r>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0C0FCBE5-63C0-4DC7-8687-C2C76ABBDDB2}"/>
              </a:ext>
            </a:extLst>
          </p:cNvPr>
          <p:cNvSpPr>
            <a:spLocks noGrp="1"/>
          </p:cNvSpPr>
          <p:nvPr>
            <p:ph type="ftr" sz="quarter" idx="16"/>
          </p:nvPr>
        </p:nvSpPr>
        <p:spPr/>
        <p:txBody>
          <a:bodyPr/>
          <a:lstStyle/>
          <a:p>
            <a:r>
              <a:rPr lang="en-US"/>
              <a:t>Jazan University</a:t>
            </a:r>
            <a:endParaRPr lang="en-US" dirty="0"/>
          </a:p>
        </p:txBody>
      </p:sp>
      <p:sp>
        <p:nvSpPr>
          <p:cNvPr id="5" name="Slide Number Placeholder 4">
            <a:extLst>
              <a:ext uri="{FF2B5EF4-FFF2-40B4-BE49-F238E27FC236}">
                <a16:creationId xmlns:a16="http://schemas.microsoft.com/office/drawing/2014/main"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6727370" y="0"/>
            <a:ext cx="5464629"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 Placeholder 2">
            <a:extLst>
              <a:ext uri="{FF2B5EF4-FFF2-40B4-BE49-F238E27FC236}">
                <a16:creationId xmlns:a16="http://schemas.microsoft.com/office/drawing/2014/main"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id="{86AFC205-B079-430E-B82F-CBF6F56DE09D}"/>
              </a:ext>
            </a:extLst>
          </p:cNvPr>
          <p:cNvSpPr>
            <a:spLocks noGrp="1"/>
          </p:cNvSpPr>
          <p:nvPr>
            <p:ph type="ftr" sz="quarter" idx="14"/>
          </p:nvPr>
        </p:nvSpPr>
        <p:spPr/>
        <p:txBody>
          <a:bodyPr/>
          <a:lstStyle/>
          <a:p>
            <a:r>
              <a:rPr lang="en-US"/>
              <a:t>Jazan University</a:t>
            </a:r>
            <a:endParaRPr lang="en-US" dirty="0"/>
          </a:p>
        </p:txBody>
      </p:sp>
      <p:sp>
        <p:nvSpPr>
          <p:cNvPr id="12" name="Slide Number Placeholder 11">
            <a:extLst>
              <a:ext uri="{FF2B5EF4-FFF2-40B4-BE49-F238E27FC236}">
                <a16:creationId xmlns:a16="http://schemas.microsoft.com/office/drawing/2014/main" id="{E82B84E2-AAE4-4BC1-8C01-AF4ABADD6EDE}"/>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01A066D4-321A-48BF-84C2-18FC1D7184A7}"/>
              </a:ext>
            </a:extLst>
          </p:cNvPr>
          <p:cNvSpPr>
            <a:spLocks noGrp="1"/>
          </p:cNvSpPr>
          <p:nvPr>
            <p:ph type="ftr" sz="quarter" idx="17"/>
          </p:nvPr>
        </p:nvSpPr>
        <p:spPr/>
        <p:txBody>
          <a:bodyPr/>
          <a:lstStyle/>
          <a:p>
            <a:r>
              <a:rPr lang="en-US"/>
              <a:t>Jazan University</a:t>
            </a:r>
            <a:endParaRPr lang="en-US" dirty="0"/>
          </a:p>
        </p:txBody>
      </p:sp>
      <p:sp>
        <p:nvSpPr>
          <p:cNvPr id="8" name="Slide Number Placeholder 7">
            <a:extLst>
              <a:ext uri="{FF2B5EF4-FFF2-40B4-BE49-F238E27FC236}">
                <a16:creationId xmlns:a16="http://schemas.microsoft.com/office/drawing/2014/main" id="{0CDB4336-A0EC-4019-904C-112405358769}"/>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tx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4612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tx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a:t>Jazan University</a:t>
            </a:r>
            <a:endParaRPr lang="en-US" dirty="0"/>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solidFill>
                  <a:schemeClr val="tx1"/>
                </a:solidFill>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226372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Jazan University</a:t>
            </a:r>
            <a:endParaRPr lang="en-US" dirty="0"/>
          </a:p>
        </p:txBody>
      </p:sp>
      <p:sp>
        <p:nvSpPr>
          <p:cNvPr id="11" name="Slide Number Placeholder 5">
            <a:extLst>
              <a:ext uri="{FF2B5EF4-FFF2-40B4-BE49-F238E27FC236}">
                <a16:creationId xmlns:a16="http://schemas.microsoft.com/office/drawing/2014/main"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3" r:id="rId7"/>
    <p:sldLayoutId id="2147483670" r:id="rId8"/>
    <p:sldLayoutId id="2147483669" r:id="rId9"/>
    <p:sldLayoutId id="2147483667" r:id="rId10"/>
    <p:sldLayoutId id="2147483668" r:id="rId11"/>
    <p:sldLayoutId id="2147483666" r:id="rId12"/>
    <p:sldLayoutId id="2147483671" r:id="rId13"/>
    <p:sldLayoutId id="2147483655" r:id="rId14"/>
    <p:sldLayoutId id="2147483673" r:id="rId15"/>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customXml" Target="../ink/ink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em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Building" title="Abstract Building">
            <a:extLst>
              <a:ext uri="{FF2B5EF4-FFF2-40B4-BE49-F238E27FC236}">
                <a16:creationId xmlns:a16="http://schemas.microsoft.com/office/drawing/2014/main" id="{1805319F-612A-49F0-B6DA-8A214D5DBD2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71016" y="0"/>
            <a:ext cx="12263015"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86802"/>
            <a:ext cx="7324426" cy="3883523"/>
            <a:chOff x="252031" y="-22763"/>
            <a:chExt cx="7324426" cy="7269965"/>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2"/>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lstStyle/>
          <a:p>
            <a:r>
              <a:rPr lang="en-US" dirty="0">
                <a:solidFill>
                  <a:srgbClr val="2F3342"/>
                </a:solidFill>
              </a:rPr>
              <a:t>Data Science </a:t>
            </a:r>
            <a:r>
              <a:rPr lang="en-US" dirty="0">
                <a:solidFill>
                  <a:srgbClr val="2F3342"/>
                </a:solidFill>
                <a:latin typeface="Times New Roman" panose="02020603050405020304" pitchFamily="18" charset="0"/>
                <a:cs typeface="Times New Roman" panose="02020603050405020304" pitchFamily="18" charset="0"/>
              </a:rPr>
              <a:t>Fundamentals</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a:xfrm>
            <a:off x="2791372" y="3838627"/>
            <a:ext cx="6609256" cy="675754"/>
          </a:xfrm>
        </p:spPr>
        <p:txBody>
          <a:bodyPr>
            <a:normAutofit fontScale="85000" lnSpcReduction="20000"/>
          </a:bodyPr>
          <a:lstStyle/>
          <a:p>
            <a:r>
              <a:rPr lang="en-US" dirty="0">
                <a:solidFill>
                  <a:srgbClr val="2F3342"/>
                </a:solidFill>
                <a:latin typeface="Times New Roman" panose="02020603050405020304" pitchFamily="18" charset="0"/>
                <a:cs typeface="Times New Roman" panose="02020603050405020304" pitchFamily="18" charset="0"/>
              </a:rPr>
              <a:t>Session 1</a:t>
            </a:r>
          </a:p>
          <a:p>
            <a:r>
              <a:rPr lang="en-US" dirty="0">
                <a:latin typeface="Times New Roman" panose="02020603050405020304" pitchFamily="18" charset="0"/>
                <a:cs typeface="Times New Roman" panose="02020603050405020304" pitchFamily="18" charset="0"/>
              </a:rPr>
              <a:t>Introduction</a:t>
            </a:r>
            <a:endParaRPr lang="en-US" dirty="0">
              <a:solidFill>
                <a:srgbClr val="2F3342"/>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33916" y="125261"/>
            <a:ext cx="974603" cy="1261541"/>
          </a:xfrm>
          <a:prstGeom prst="roundRect">
            <a:avLst>
              <a:gd name="adj" fmla="val 16667"/>
            </a:avLst>
          </a:prstGeom>
          <a:ln>
            <a:noFill/>
          </a:ln>
          <a:effectLst>
            <a:outerShdw blurRad="76200" dist="38100" dir="7800000" algn="tl" rotWithShape="0">
              <a:srgbClr val="000000">
                <a:alpha val="40000"/>
              </a:srgbClr>
            </a:outerShdw>
            <a:softEdge rad="31750"/>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p:cNvSpPr txBox="1"/>
          <p:nvPr/>
        </p:nvSpPr>
        <p:spPr>
          <a:xfrm>
            <a:off x="9996081" y="37579"/>
            <a:ext cx="2148369" cy="1323439"/>
          </a:xfrm>
          <a:prstGeom prst="rect">
            <a:avLst/>
          </a:prstGeom>
          <a:noFill/>
        </p:spPr>
        <p:txBody>
          <a:bodyPr wrap="square" rtlCol="0">
            <a:spAutoFit/>
          </a:bodyPr>
          <a:lstStyle/>
          <a:p>
            <a:pPr algn="ctr"/>
            <a:r>
              <a:rPr lang="en-US" sz="2000" dirty="0">
                <a:solidFill>
                  <a:srgbClr val="2F3342"/>
                </a:solidFill>
                <a:effectLst>
                  <a:outerShdw blurRad="38100" dist="38100" dir="2700000" algn="tl">
                    <a:srgbClr val="000000">
                      <a:alpha val="43137"/>
                    </a:srgbClr>
                  </a:outerShdw>
                </a:effectLst>
              </a:rPr>
              <a:t>College of Computer Science And Information Technology</a:t>
            </a: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21A9E9-A77E-9B52-DE19-F057A1D460FB}"/>
              </a:ext>
            </a:extLst>
          </p:cNvPr>
          <p:cNvSpPr>
            <a:spLocks noGrp="1"/>
          </p:cNvSpPr>
          <p:nvPr>
            <p:ph type="ftr" sz="quarter" idx="10"/>
          </p:nvPr>
        </p:nvSpPr>
        <p:spPr/>
        <p:txBody>
          <a:bodyPr/>
          <a:lstStyle/>
          <a:p>
            <a:r>
              <a:rPr lang="en-US"/>
              <a:t>Jazan University</a:t>
            </a:r>
          </a:p>
        </p:txBody>
      </p:sp>
      <p:sp>
        <p:nvSpPr>
          <p:cNvPr id="5" name="Slide Number Placeholder 4">
            <a:extLst>
              <a:ext uri="{FF2B5EF4-FFF2-40B4-BE49-F238E27FC236}">
                <a16:creationId xmlns:a16="http://schemas.microsoft.com/office/drawing/2014/main" id="{18CE5D80-6E06-597F-02E5-6FE8F5A16DFD}"/>
              </a:ext>
            </a:extLst>
          </p:cNvPr>
          <p:cNvSpPr>
            <a:spLocks noGrp="1"/>
          </p:cNvSpPr>
          <p:nvPr>
            <p:ph type="sldNum" sz="quarter" idx="11"/>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
        <p:nvSpPr>
          <p:cNvPr id="8" name="Title 2">
            <a:extLst>
              <a:ext uri="{FF2B5EF4-FFF2-40B4-BE49-F238E27FC236}">
                <a16:creationId xmlns:a16="http://schemas.microsoft.com/office/drawing/2014/main" id="{4BB5A150-8B93-E45C-2F55-94380EF22A11}"/>
              </a:ext>
            </a:extLst>
          </p:cNvPr>
          <p:cNvSpPr>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Clr>
                <a:srgbClr val="E67032"/>
              </a:buClr>
              <a:buSzPts val="3000"/>
              <a:buFont typeface="Calibri"/>
              <a:buNone/>
              <a:defRPr sz="4000" b="1" kern="1200" cap="all" baseline="0">
                <a:solidFill>
                  <a:srgbClr val="E67032"/>
                </a:solidFill>
                <a:latin typeface="+mj-lt"/>
                <a:ea typeface="+mj-ea"/>
                <a:cs typeface="+mj-cs"/>
              </a:defRPr>
            </a:lvl1pPr>
            <a:lvl2pPr lvl="1" rtl="0">
              <a:spcBef>
                <a:spcPts val="0"/>
              </a:spcBef>
              <a:spcAft>
                <a:spcPts val="0"/>
              </a:spcAft>
              <a:buClr>
                <a:srgbClr val="E67032"/>
              </a:buClr>
              <a:buSzPts val="3000"/>
              <a:buNone/>
              <a:defRPr sz="4000" b="1">
                <a:solidFill>
                  <a:srgbClr val="E67032"/>
                </a:solidFill>
              </a:defRPr>
            </a:lvl2pPr>
            <a:lvl3pPr lvl="2" rtl="0">
              <a:spcBef>
                <a:spcPts val="0"/>
              </a:spcBef>
              <a:spcAft>
                <a:spcPts val="0"/>
              </a:spcAft>
              <a:buClr>
                <a:srgbClr val="E67032"/>
              </a:buClr>
              <a:buSzPts val="3000"/>
              <a:buNone/>
              <a:defRPr sz="4000" b="1">
                <a:solidFill>
                  <a:srgbClr val="E67032"/>
                </a:solidFill>
              </a:defRPr>
            </a:lvl3pPr>
            <a:lvl4pPr lvl="3" rtl="0">
              <a:spcBef>
                <a:spcPts val="0"/>
              </a:spcBef>
              <a:spcAft>
                <a:spcPts val="0"/>
              </a:spcAft>
              <a:buClr>
                <a:srgbClr val="E67032"/>
              </a:buClr>
              <a:buSzPts val="3000"/>
              <a:buNone/>
              <a:defRPr sz="4000" b="1">
                <a:solidFill>
                  <a:srgbClr val="E67032"/>
                </a:solidFill>
              </a:defRPr>
            </a:lvl4pPr>
            <a:lvl5pPr lvl="4" rtl="0">
              <a:spcBef>
                <a:spcPts val="0"/>
              </a:spcBef>
              <a:spcAft>
                <a:spcPts val="0"/>
              </a:spcAft>
              <a:buClr>
                <a:srgbClr val="E67032"/>
              </a:buClr>
              <a:buSzPts val="3000"/>
              <a:buNone/>
              <a:defRPr sz="4000" b="1">
                <a:solidFill>
                  <a:srgbClr val="E67032"/>
                </a:solidFill>
              </a:defRPr>
            </a:lvl5pPr>
            <a:lvl6pPr lvl="5" rtl="0">
              <a:spcBef>
                <a:spcPts val="0"/>
              </a:spcBef>
              <a:spcAft>
                <a:spcPts val="0"/>
              </a:spcAft>
              <a:buClr>
                <a:srgbClr val="E67032"/>
              </a:buClr>
              <a:buSzPts val="3000"/>
              <a:buNone/>
              <a:defRPr sz="4000" b="1">
                <a:solidFill>
                  <a:srgbClr val="E67032"/>
                </a:solidFill>
              </a:defRPr>
            </a:lvl6pPr>
            <a:lvl7pPr lvl="6" rtl="0">
              <a:spcBef>
                <a:spcPts val="0"/>
              </a:spcBef>
              <a:spcAft>
                <a:spcPts val="0"/>
              </a:spcAft>
              <a:buClr>
                <a:srgbClr val="E67032"/>
              </a:buClr>
              <a:buSzPts val="3000"/>
              <a:buNone/>
              <a:defRPr sz="4000" b="1">
                <a:solidFill>
                  <a:srgbClr val="E67032"/>
                </a:solidFill>
              </a:defRPr>
            </a:lvl7pPr>
            <a:lvl8pPr lvl="7" rtl="0">
              <a:spcBef>
                <a:spcPts val="0"/>
              </a:spcBef>
              <a:spcAft>
                <a:spcPts val="0"/>
              </a:spcAft>
              <a:buClr>
                <a:srgbClr val="E67032"/>
              </a:buClr>
              <a:buSzPts val="3000"/>
              <a:buNone/>
              <a:defRPr sz="4000" b="1">
                <a:solidFill>
                  <a:srgbClr val="E67032"/>
                </a:solidFill>
              </a:defRPr>
            </a:lvl8pPr>
            <a:lvl9pPr lvl="8" rtl="0">
              <a:spcBef>
                <a:spcPts val="0"/>
              </a:spcBef>
              <a:spcAft>
                <a:spcPts val="0"/>
              </a:spcAft>
              <a:buClr>
                <a:srgbClr val="E67032"/>
              </a:buClr>
              <a:buSzPts val="3000"/>
              <a:buNone/>
              <a:defRPr sz="4000" b="1">
                <a:solidFill>
                  <a:srgbClr val="E67032"/>
                </a:solidFill>
              </a:defRPr>
            </a:lvl9pPr>
          </a:lstStyle>
          <a:p>
            <a:r>
              <a:rPr lang="en-US" dirty="0"/>
              <a:t>How data science work</a:t>
            </a:r>
            <a:endParaRPr lang="en-SA" dirty="0"/>
          </a:p>
        </p:txBody>
      </p:sp>
      <p:sp>
        <p:nvSpPr>
          <p:cNvPr id="3" name="Text Placeholder 2">
            <a:extLst>
              <a:ext uri="{FF2B5EF4-FFF2-40B4-BE49-F238E27FC236}">
                <a16:creationId xmlns:a16="http://schemas.microsoft.com/office/drawing/2014/main" id="{1464A80F-739B-7FA3-462F-604385E137D1}"/>
              </a:ext>
            </a:extLst>
          </p:cNvPr>
          <p:cNvSpPr>
            <a:spLocks noGrp="1"/>
          </p:cNvSpPr>
          <p:nvPr>
            <p:ph type="body" idx="4294967295"/>
          </p:nvPr>
        </p:nvSpPr>
        <p:spPr>
          <a:xfrm>
            <a:off x="595884" y="1687107"/>
            <a:ext cx="10972800" cy="4525963"/>
          </a:xfrm>
        </p:spPr>
        <p:txBody>
          <a:bodyPr/>
          <a:lstStyle/>
          <a:p>
            <a:pPr>
              <a:buFont typeface="Wingdings" pitchFamily="2" charset="2"/>
              <a:buChar char="v"/>
            </a:pPr>
            <a:r>
              <a:rPr lang="en-US" dirty="0">
                <a:solidFill>
                  <a:schemeClr val="accent1">
                    <a:lumMod val="50000"/>
                  </a:schemeClr>
                </a:solidFill>
              </a:rPr>
              <a:t>Deployment: </a:t>
            </a:r>
            <a:r>
              <a:rPr lang="en-US" dirty="0"/>
              <a:t>Once a satisfactory model is built, it can be deployed in real-world applications to make predictions or support decision-making.	</a:t>
            </a:r>
          </a:p>
          <a:p>
            <a:pPr>
              <a:buFont typeface="Wingdings" pitchFamily="2" charset="2"/>
              <a:buChar char="v"/>
            </a:pPr>
            <a:r>
              <a:rPr lang="en-US" dirty="0">
                <a:solidFill>
                  <a:srgbClr val="C00000"/>
                </a:solidFill>
              </a:rPr>
              <a:t>Monitoring and Maintenance: </a:t>
            </a:r>
            <a:r>
              <a:rPr lang="en-US" dirty="0"/>
              <a:t>After deployment, the model’s performance is continually monitored, and it may require updates or maintenance as new data becomes available.	</a:t>
            </a:r>
          </a:p>
          <a:p>
            <a:pPr>
              <a:buFont typeface="Wingdings" pitchFamily="2" charset="2"/>
              <a:buChar char="v"/>
            </a:pPr>
            <a:r>
              <a:rPr lang="en-US" dirty="0">
                <a:solidFill>
                  <a:srgbClr val="C00000"/>
                </a:solidFill>
              </a:rPr>
              <a:t>Communication of Results: </a:t>
            </a:r>
            <a:r>
              <a:rPr lang="en-US" dirty="0"/>
              <a:t>Data scientists communicate their findings and insights to stakeholders using visualizations, reports, or presentations.	</a:t>
            </a:r>
          </a:p>
          <a:p>
            <a:pPr>
              <a:buFont typeface="Wingdings" pitchFamily="2" charset="2"/>
              <a:buChar char="v"/>
            </a:pPr>
            <a:endParaRPr lang="en-SA" dirty="0"/>
          </a:p>
        </p:txBody>
      </p:sp>
    </p:spTree>
    <p:extLst>
      <p:ext uri="{BB962C8B-B14F-4D97-AF65-F5344CB8AC3E}">
        <p14:creationId xmlns:p14="http://schemas.microsoft.com/office/powerpoint/2010/main" val="111308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latin typeface="Times New Roman" panose="02020603050405020304" pitchFamily="18" charset="0"/>
                <a:cs typeface="Times New Roman" panose="02020603050405020304" pitchFamily="18" charset="0"/>
              </a:rPr>
              <a:t>Jazan University</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1"/>
          </p:nvPr>
        </p:nvSpPr>
        <p:spPr/>
        <p:txBody>
          <a:bodyPr/>
          <a:lstStyle/>
          <a:p>
            <a:fld id="{8C2E478F-E849-4A8C-AF1F-CBCC78A7CBFA}" type="slidenum">
              <a:rPr lang="en-US"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Machine Learning VS Program</a:t>
            </a:r>
          </a:p>
        </p:txBody>
      </p:sp>
      <p:sp>
        <p:nvSpPr>
          <p:cNvPr id="5" name="Rectangle 4"/>
          <p:cNvSpPr/>
          <p:nvPr/>
        </p:nvSpPr>
        <p:spPr>
          <a:xfrm>
            <a:off x="4972693" y="2280862"/>
            <a:ext cx="1448656" cy="729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Program</a:t>
            </a:r>
          </a:p>
        </p:txBody>
      </p:sp>
      <p:cxnSp>
        <p:nvCxnSpPr>
          <p:cNvPr id="7" name="Straight Arrow Connector 6"/>
          <p:cNvCxnSpPr>
            <a:endCxn id="5" idx="1"/>
          </p:cNvCxnSpPr>
          <p:nvPr/>
        </p:nvCxnSpPr>
        <p:spPr>
          <a:xfrm flipV="1">
            <a:off x="3390472" y="2645595"/>
            <a:ext cx="1582221" cy="5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5" idx="3"/>
          </p:cNvCxnSpPr>
          <p:nvPr/>
        </p:nvCxnSpPr>
        <p:spPr>
          <a:xfrm>
            <a:off x="6421349" y="2645595"/>
            <a:ext cx="17568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703907" y="2280862"/>
            <a:ext cx="12842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 (Y)</a:t>
            </a:r>
          </a:p>
        </p:txBody>
      </p:sp>
      <p:sp>
        <p:nvSpPr>
          <p:cNvPr id="12" name="TextBox 11"/>
          <p:cNvSpPr txBox="1"/>
          <p:nvPr/>
        </p:nvSpPr>
        <p:spPr>
          <a:xfrm>
            <a:off x="3524037" y="2280862"/>
            <a:ext cx="118664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(X)</a:t>
            </a:r>
          </a:p>
        </p:txBody>
      </p:sp>
      <p:sp>
        <p:nvSpPr>
          <p:cNvPr id="13" name="Rectangle 12"/>
          <p:cNvSpPr/>
          <p:nvPr/>
        </p:nvSpPr>
        <p:spPr>
          <a:xfrm>
            <a:off x="4962418" y="3893906"/>
            <a:ext cx="1469204" cy="69864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Machine Learning</a:t>
            </a:r>
          </a:p>
        </p:txBody>
      </p:sp>
      <p:sp>
        <p:nvSpPr>
          <p:cNvPr id="14" name="TextBox 13"/>
          <p:cNvSpPr txBox="1"/>
          <p:nvPr/>
        </p:nvSpPr>
        <p:spPr>
          <a:xfrm>
            <a:off x="3233793" y="3746712"/>
            <a:ext cx="118664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(X)</a:t>
            </a:r>
          </a:p>
        </p:txBody>
      </p:sp>
      <p:cxnSp>
        <p:nvCxnSpPr>
          <p:cNvPr id="15" name="Straight Arrow Connector 14"/>
          <p:cNvCxnSpPr/>
          <p:nvPr/>
        </p:nvCxnSpPr>
        <p:spPr>
          <a:xfrm flipV="1">
            <a:off x="3214100" y="4078840"/>
            <a:ext cx="1748318" cy="5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233793" y="4380119"/>
            <a:ext cx="12842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 (Y)</a:t>
            </a:r>
          </a:p>
        </p:txBody>
      </p:sp>
      <p:cxnSp>
        <p:nvCxnSpPr>
          <p:cNvPr id="18" name="Straight Arrow Connector 17"/>
          <p:cNvCxnSpPr/>
          <p:nvPr/>
        </p:nvCxnSpPr>
        <p:spPr>
          <a:xfrm flipV="1">
            <a:off x="3202116" y="4416175"/>
            <a:ext cx="1748318" cy="5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3" idx="3"/>
            <a:endCxn id="22" idx="1"/>
          </p:cNvCxnSpPr>
          <p:nvPr/>
        </p:nvCxnSpPr>
        <p:spPr>
          <a:xfrm>
            <a:off x="6431622" y="4243227"/>
            <a:ext cx="19623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8393987" y="3893906"/>
            <a:ext cx="1530849" cy="69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a:t>
            </a:r>
          </a:p>
        </p:txBody>
      </p:sp>
      <p:cxnSp>
        <p:nvCxnSpPr>
          <p:cNvPr id="25" name="Straight Arrow Connector 24"/>
          <p:cNvCxnSpPr>
            <a:endCxn id="22" idx="0"/>
          </p:cNvCxnSpPr>
          <p:nvPr/>
        </p:nvCxnSpPr>
        <p:spPr>
          <a:xfrm>
            <a:off x="9154274" y="3236360"/>
            <a:ext cx="5138" cy="657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8560950" y="2825661"/>
            <a:ext cx="118664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(X)</a:t>
            </a:r>
          </a:p>
        </p:txBody>
      </p:sp>
      <p:cxnSp>
        <p:nvCxnSpPr>
          <p:cNvPr id="29" name="Straight Arrow Connector 28"/>
          <p:cNvCxnSpPr>
            <a:stCxn id="22" idx="2"/>
          </p:cNvCxnSpPr>
          <p:nvPr/>
        </p:nvCxnSpPr>
        <p:spPr>
          <a:xfrm flipH="1">
            <a:off x="9154274" y="4592548"/>
            <a:ext cx="5138" cy="606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8640566" y="5198724"/>
            <a:ext cx="128427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Predicted Output (Y)</a:t>
            </a:r>
          </a:p>
        </p:txBody>
      </p:sp>
    </p:spTree>
    <p:extLst>
      <p:ext uri="{BB962C8B-B14F-4D97-AF65-F5344CB8AC3E}">
        <p14:creationId xmlns:p14="http://schemas.microsoft.com/office/powerpoint/2010/main" val="135411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4A518B-F4EE-19A6-FA58-0B1C3732AFA8}"/>
              </a:ext>
            </a:extLst>
          </p:cNvPr>
          <p:cNvSpPr>
            <a:spLocks noGrp="1"/>
          </p:cNvSpPr>
          <p:nvPr>
            <p:ph type="sldNum" sz="quarter" idx="11"/>
          </p:nvPr>
        </p:nvSpPr>
        <p:spPr/>
        <p:txBody>
          <a:bodyPr/>
          <a:lstStyle/>
          <a:p>
            <a:fld id="{8C2E478F-E849-4A8C-AF1F-CBCC78A7CBFA}" type="slidenum">
              <a:rPr lang="en-US" smtClean="0"/>
              <a:pPr/>
              <a:t>12</a:t>
            </a:fld>
            <a:endParaRPr lang="en-US" dirty="0"/>
          </a:p>
        </p:txBody>
      </p:sp>
      <p:sp>
        <p:nvSpPr>
          <p:cNvPr id="2" name="Footer Placeholder 1">
            <a:extLst>
              <a:ext uri="{FF2B5EF4-FFF2-40B4-BE49-F238E27FC236}">
                <a16:creationId xmlns:a16="http://schemas.microsoft.com/office/drawing/2014/main" id="{E6A66BD3-F403-3779-0719-F23CE59FB2A3}"/>
              </a:ext>
            </a:extLst>
          </p:cNvPr>
          <p:cNvSpPr>
            <a:spLocks noGrp="1"/>
          </p:cNvSpPr>
          <p:nvPr>
            <p:ph type="ftr" sz="quarter" idx="10"/>
          </p:nvPr>
        </p:nvSpPr>
        <p:spPr/>
        <p:txBody>
          <a:bodyPr/>
          <a:lstStyle/>
          <a:p>
            <a:r>
              <a:rPr lang="en-US"/>
              <a:t>Jazan University</a:t>
            </a:r>
            <a:endParaRPr lang="en-US" dirty="0"/>
          </a:p>
        </p:txBody>
      </p:sp>
      <p:sp>
        <p:nvSpPr>
          <p:cNvPr id="9" name="TextBox 8">
            <a:extLst>
              <a:ext uri="{FF2B5EF4-FFF2-40B4-BE49-F238E27FC236}">
                <a16:creationId xmlns:a16="http://schemas.microsoft.com/office/drawing/2014/main" id="{AF8091A8-B225-851A-A307-BEE0D01F5E8E}"/>
              </a:ext>
            </a:extLst>
          </p:cNvPr>
          <p:cNvSpPr txBox="1"/>
          <p:nvPr/>
        </p:nvSpPr>
        <p:spPr>
          <a:xfrm>
            <a:off x="1020981" y="1498110"/>
            <a:ext cx="9898528" cy="4247317"/>
          </a:xfrm>
          <a:prstGeom prst="rect">
            <a:avLst/>
          </a:prstGeom>
          <a:noFill/>
        </p:spPr>
        <p:txBody>
          <a:bodyPr wrap="square">
            <a:spAutoFit/>
          </a:bodyPr>
          <a:lstStyle/>
          <a:p>
            <a:r>
              <a:rPr lang="en-US" sz="1900" b="1"/>
              <a:t>Machine Learning:	</a:t>
            </a:r>
          </a:p>
          <a:p>
            <a:r>
              <a:rPr lang="en-US" b="1"/>
              <a:t>•Learning from Data:</a:t>
            </a:r>
            <a:r>
              <a:rPr lang="en-US"/>
              <a:t> Machine learning involves training a model to learn patterns and make predictions or decisions based on data. The model learns from the data, adapting and improving its performance over time.</a:t>
            </a:r>
          </a:p>
          <a:p>
            <a:r>
              <a:rPr lang="en-US" b="1"/>
              <a:t>•Data-Driven: </a:t>
            </a:r>
            <a:r>
              <a:rPr lang="en-US"/>
              <a:t>Machine learning systems are data-driven and require large datasets for training. They can handle complex tasks and make decisions based on new, unseen data.	</a:t>
            </a:r>
          </a:p>
          <a:p>
            <a:r>
              <a:rPr lang="en-US" b="1"/>
              <a:t>•Examples: </a:t>
            </a:r>
            <a:r>
              <a:rPr lang="en-US"/>
              <a:t>Image recognition, natural language processing, recommendation systems, and autonomous driving are examples of applications that benefit from machine learning.</a:t>
            </a:r>
          </a:p>
          <a:p>
            <a:r>
              <a:rPr lang="en-US" sz="1900" b="1"/>
              <a:t>Traditional Programming:	</a:t>
            </a:r>
          </a:p>
          <a:p>
            <a:r>
              <a:rPr lang="en-US" b="1"/>
              <a:t>•Rule-Based: </a:t>
            </a:r>
            <a:r>
              <a:rPr lang="en-US"/>
              <a:t>Traditional programming relies on explicitly defined rules and algorithms written by programmers. It follows a set of instructions to produce an output.	</a:t>
            </a:r>
          </a:p>
          <a:p>
            <a:r>
              <a:rPr lang="en-US" b="1"/>
              <a:t>•Deterministic: </a:t>
            </a:r>
            <a:r>
              <a:rPr lang="en-US"/>
              <a:t>Traditional programs produce the same output for the same input, making them deterministic and predictable.	</a:t>
            </a:r>
          </a:p>
          <a:p>
            <a:r>
              <a:rPr lang="en-US" b="1"/>
              <a:t>•Examples:</a:t>
            </a:r>
            <a:r>
              <a:rPr lang="en-US"/>
              <a:t> Writing code to sort an array, calculate mathematical equations, or build a website are examples of traditional programming.</a:t>
            </a:r>
            <a:endParaRPr lang="en-SA"/>
          </a:p>
        </p:txBody>
      </p:sp>
      <p:sp>
        <p:nvSpPr>
          <p:cNvPr id="11" name="Title 3">
            <a:extLst>
              <a:ext uri="{FF2B5EF4-FFF2-40B4-BE49-F238E27FC236}">
                <a16:creationId xmlns:a16="http://schemas.microsoft.com/office/drawing/2014/main" id="{83FA4B84-FC16-7841-1DAC-0920197AAEAF}"/>
              </a:ext>
            </a:extLst>
          </p:cNvPr>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Machine Learning VS Program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997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Jazan University</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13</a:t>
            </a:fld>
            <a:endParaRPr lang="en-US" dirty="0"/>
          </a:p>
        </p:txBody>
      </p:sp>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Science</a:t>
            </a:r>
            <a:r>
              <a:rPr lang="ar-SA"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Classification</a:t>
            </a:r>
          </a:p>
        </p:txBody>
      </p:sp>
      <p:graphicFrame>
        <p:nvGraphicFramePr>
          <p:cNvPr id="5" name="Diagram 4"/>
          <p:cNvGraphicFramePr/>
          <p:nvPr>
            <p:extLst>
              <p:ext uri="{D42A27DB-BD31-4B8C-83A1-F6EECF244321}">
                <p14:modId xmlns:p14="http://schemas.microsoft.com/office/powerpoint/2010/main" val="3333011839"/>
              </p:ext>
            </p:extLst>
          </p:nvPr>
        </p:nvGraphicFramePr>
        <p:xfrm>
          <a:off x="2775098" y="1031358"/>
          <a:ext cx="8821017" cy="4859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8976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16"/>
          <p:cNvGraphicFramePr/>
          <p:nvPr>
            <p:extLst>
              <p:ext uri="{D42A27DB-BD31-4B8C-83A1-F6EECF244321}">
                <p14:modId xmlns:p14="http://schemas.microsoft.com/office/powerpoint/2010/main" val="2215493359"/>
              </p:ext>
            </p:extLst>
          </p:nvPr>
        </p:nvGraphicFramePr>
        <p:xfrm>
          <a:off x="578333" y="100333"/>
          <a:ext cx="10332667" cy="6677653"/>
        </p:xfrm>
        <a:graphic>
          <a:graphicData uri="http://schemas.openxmlformats.org/drawingml/2006/table">
            <a:tbl>
              <a:tblPr>
                <a:noFill/>
              </a:tblPr>
              <a:tblGrid>
                <a:gridCol w="2024967">
                  <a:extLst>
                    <a:ext uri="{9D8B030D-6E8A-4147-A177-3AD203B41FA5}">
                      <a16:colId xmlns:a16="http://schemas.microsoft.com/office/drawing/2014/main" val="20000"/>
                    </a:ext>
                  </a:extLst>
                </a:gridCol>
                <a:gridCol w="2799667">
                  <a:extLst>
                    <a:ext uri="{9D8B030D-6E8A-4147-A177-3AD203B41FA5}">
                      <a16:colId xmlns:a16="http://schemas.microsoft.com/office/drawing/2014/main" val="20001"/>
                    </a:ext>
                  </a:extLst>
                </a:gridCol>
                <a:gridCol w="2238600">
                  <a:extLst>
                    <a:ext uri="{9D8B030D-6E8A-4147-A177-3AD203B41FA5}">
                      <a16:colId xmlns:a16="http://schemas.microsoft.com/office/drawing/2014/main" val="20002"/>
                    </a:ext>
                  </a:extLst>
                </a:gridCol>
                <a:gridCol w="3269433">
                  <a:extLst>
                    <a:ext uri="{9D8B030D-6E8A-4147-A177-3AD203B41FA5}">
                      <a16:colId xmlns:a16="http://schemas.microsoft.com/office/drawing/2014/main" val="20003"/>
                    </a:ext>
                  </a:extLst>
                </a:gridCol>
              </a:tblGrid>
              <a:tr h="403013">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Tasks</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lumMod val="40000"/>
                        <a:lumOff val="60000"/>
                      </a:schemeClr>
                    </a:solidFill>
                  </a:tcPr>
                </a:tc>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Description</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lumMod val="40000"/>
                        <a:lumOff val="60000"/>
                      </a:schemeClr>
                    </a:solidFill>
                  </a:tcPr>
                </a:tc>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Algorithms</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lumMod val="40000"/>
                        <a:lumOff val="60000"/>
                      </a:schemeClr>
                    </a:solidFill>
                  </a:tcPr>
                </a:tc>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Examples</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lumMod val="40000"/>
                        <a:lumOff val="60000"/>
                      </a:schemeClr>
                    </a:solidFill>
                  </a:tcPr>
                </a:tc>
                <a:extLst>
                  <a:ext uri="{0D108BD9-81ED-4DB2-BD59-A6C34878D82A}">
                    <a16:rowId xmlns:a16="http://schemas.microsoft.com/office/drawing/2014/main" val="10000"/>
                  </a:ext>
                </a:extLst>
              </a:tr>
              <a:tr h="1183333">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Classification</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Predict if a data point belongs to one of predefined classes. The prediction will be based on learning from known data set.</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Decision Trees, Neural networks, Bayesian models, Induction rules, K nearest neighbors</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Assigning voters into known buckets by political parties. Bucketing new customers into one of known customer groups.</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67767">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Regression</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Predict the numeric target label of a data point. The prediction will be based on learning from known data set.</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Linear regression, Logistic regression</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Predicting unemployment rate for next year. Estimating insurance premium. </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27500">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Anomaly detection</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Predict if a data point is an outlier compared to other data points in the data set.</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Distance based, Density based, LOF</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Fraud transaction detection in credit cards. Network intrusion detection.</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43000">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Time series</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Predict if the value of the target variable for future time frame based on history values.</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Exponential smoothing, ARIMA, regression</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Sales forecasting, production forecasting, virtually any growth phenomenon that needs to be extrapolated</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82667">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Clustering</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Identify natural clusters within the data set based on inherit properties within the data set.</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K means, density based clustering - DBSCAN</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Finding customer segments in a company based on transaction, web and customer call data.</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70373">
                <a:tc>
                  <a:txBody>
                    <a:bodyPr/>
                    <a:lstStyle/>
                    <a:p>
                      <a:pPr marL="63500" lvl="0" indent="0" algn="l" rtl="0">
                        <a:lnSpc>
                          <a:spcPct val="115000"/>
                        </a:lnSpc>
                        <a:spcBef>
                          <a:spcPts val="0"/>
                        </a:spcBef>
                        <a:spcAft>
                          <a:spcPts val="0"/>
                        </a:spcAft>
                        <a:buNone/>
                      </a:pPr>
                      <a:r>
                        <a:rPr lang="en-US" sz="1300" b="1" dirty="0">
                          <a:latin typeface="Times New Roman" panose="02020603050405020304" pitchFamily="18" charset="0"/>
                          <a:cs typeface="Times New Roman" panose="02020603050405020304" pitchFamily="18" charset="0"/>
                        </a:rPr>
                        <a:t>Association analysis</a:t>
                      </a:r>
                      <a:endParaRPr sz="1300" b="1"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Identify relationships within an itemset based on transaction data.</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a:latin typeface="Times New Roman" panose="02020603050405020304" pitchFamily="18" charset="0"/>
                          <a:cs typeface="Times New Roman" panose="02020603050405020304" pitchFamily="18" charset="0"/>
                        </a:rPr>
                        <a:t>FP Growth, Apriori</a:t>
                      </a:r>
                      <a:endParaRPr sz="130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300" dirty="0">
                          <a:latin typeface="Times New Roman" panose="02020603050405020304" pitchFamily="18" charset="0"/>
                          <a:cs typeface="Times New Roman" panose="02020603050405020304" pitchFamily="18" charset="0"/>
                        </a:rPr>
                        <a:t>Find cross selling opportunities for a retailor based on transaction purchase history.</a:t>
                      </a:r>
                      <a:endParaRPr sz="1300" dirty="0">
                        <a:latin typeface="Times New Roman" panose="02020603050405020304" pitchFamily="18" charset="0"/>
                        <a:cs typeface="Times New Roman" panose="02020603050405020304" pitchFamily="18" charset="0"/>
                      </a:endParaRPr>
                    </a:p>
                  </a:txBody>
                  <a:tcPr marL="91433" marR="91433" marT="84667" marB="846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idx="11"/>
          </p:nvPr>
        </p:nvSpPr>
        <p:spPr/>
        <p:txBody>
          <a:bodyPr/>
          <a:lstStyle/>
          <a:p>
            <a:r>
              <a:rPr lang="en-US"/>
              <a:t>Jazan University</a:t>
            </a:r>
          </a:p>
        </p:txBody>
      </p:sp>
      <p:sp>
        <p:nvSpPr>
          <p:cNvPr id="3" name="Slide Number Placeholder 2"/>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425935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246767" y="308401"/>
            <a:ext cx="10972800" cy="796000"/>
          </a:xfrm>
          <a:prstGeom prst="rect">
            <a:avLst/>
          </a:prstGeom>
        </p:spPr>
        <p:txBody>
          <a:bodyPr spcFirstLastPara="1" vert="horz" wrap="square" lIns="121900" tIns="121900" rIns="121900" bIns="121900" rtlCol="0" anchor="ctr" anchorCtr="0">
            <a:noAutofit/>
          </a:bodyPr>
          <a:lstStyle/>
          <a:p>
            <a:pPr algn="l"/>
            <a:r>
              <a:rPr lang="en-US"/>
              <a:t>Course </a:t>
            </a:r>
            <a:endParaRPr/>
          </a:p>
          <a:p>
            <a:pPr algn="l"/>
            <a:r>
              <a:rPr lang="en-US"/>
              <a:t>outline</a:t>
            </a:r>
            <a:endParaRPr/>
          </a:p>
        </p:txBody>
      </p:sp>
      <p:sp>
        <p:nvSpPr>
          <p:cNvPr id="131" name="Google Shape;131;p17"/>
          <p:cNvSpPr/>
          <p:nvPr/>
        </p:nvSpPr>
        <p:spPr>
          <a:xfrm>
            <a:off x="1048033" y="3188367"/>
            <a:ext cx="2361200" cy="1458800"/>
          </a:xfrm>
          <a:prstGeom prst="roundRect">
            <a:avLst>
              <a:gd name="adj" fmla="val 6187"/>
            </a:avLst>
          </a:prstGeom>
          <a:solidFill>
            <a:srgbClr val="FCE5CD"/>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US" sz="1600" b="1">
                <a:solidFill>
                  <a:srgbClr val="231F20"/>
                </a:solidFill>
              </a:rPr>
              <a:t>Data Science Process</a:t>
            </a:r>
            <a:endParaRPr sz="1600" b="1">
              <a:solidFill>
                <a:srgbClr val="231F20"/>
              </a:solidFill>
            </a:endParaRPr>
          </a:p>
          <a:p>
            <a:pPr>
              <a:lnSpc>
                <a:spcPct val="115000"/>
              </a:lnSpc>
              <a:spcBef>
                <a:spcPts val="667"/>
              </a:spcBef>
            </a:pPr>
            <a:r>
              <a:rPr lang="en-US" sz="1600" b="1">
                <a:solidFill>
                  <a:srgbClr val="231F20"/>
                </a:solidFill>
              </a:rPr>
              <a:t>Data Exploration</a:t>
            </a:r>
            <a:endParaRPr sz="1600" b="1">
              <a:solidFill>
                <a:srgbClr val="231F20"/>
              </a:solidFill>
            </a:endParaRPr>
          </a:p>
          <a:p>
            <a:pPr>
              <a:lnSpc>
                <a:spcPct val="115000"/>
              </a:lnSpc>
              <a:spcBef>
                <a:spcPts val="667"/>
              </a:spcBef>
              <a:spcAft>
                <a:spcPts val="667"/>
              </a:spcAft>
              <a:buClr>
                <a:schemeClr val="dk1"/>
              </a:buClr>
              <a:buSzPts val="1100"/>
            </a:pPr>
            <a:r>
              <a:rPr lang="en-US" sz="1600" b="1">
                <a:solidFill>
                  <a:srgbClr val="231F20"/>
                </a:solidFill>
              </a:rPr>
              <a:t>Model Evaluation</a:t>
            </a:r>
            <a:endParaRPr sz="1600" b="1">
              <a:solidFill>
                <a:srgbClr val="231F20"/>
              </a:solidFill>
            </a:endParaRPr>
          </a:p>
        </p:txBody>
      </p:sp>
      <p:sp>
        <p:nvSpPr>
          <p:cNvPr id="132" name="Google Shape;132;p17"/>
          <p:cNvSpPr/>
          <p:nvPr/>
        </p:nvSpPr>
        <p:spPr>
          <a:xfrm>
            <a:off x="3789967" y="914400"/>
            <a:ext cx="3886400" cy="5940400"/>
          </a:xfrm>
          <a:prstGeom prst="roundRect">
            <a:avLst>
              <a:gd name="adj" fmla="val 6187"/>
            </a:avLst>
          </a:prstGeom>
          <a:solidFill>
            <a:srgbClr val="CFE2F3"/>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US" sz="1600" b="1" dirty="0">
                <a:solidFill>
                  <a:srgbClr val="231F20"/>
                </a:solidFill>
              </a:rPr>
              <a:t>Classification</a:t>
            </a:r>
            <a:endParaRPr sz="1600" b="1" dirty="0">
              <a:solidFill>
                <a:srgbClr val="231F20"/>
              </a:solidFill>
            </a:endParaRPr>
          </a:p>
          <a:p>
            <a:pPr algn="just">
              <a:lnSpc>
                <a:spcPct val="115000"/>
              </a:lnSpc>
              <a:spcBef>
                <a:spcPts val="667"/>
              </a:spcBef>
            </a:pPr>
            <a:r>
              <a:rPr lang="en-US" sz="1333" dirty="0">
                <a:solidFill>
                  <a:srgbClr val="231F20"/>
                </a:solidFill>
              </a:rPr>
              <a:t>Decision Trees</a:t>
            </a:r>
            <a:endParaRPr sz="1333" dirty="0">
              <a:solidFill>
                <a:srgbClr val="231F20"/>
              </a:solidFill>
            </a:endParaRPr>
          </a:p>
          <a:p>
            <a:pPr algn="just">
              <a:lnSpc>
                <a:spcPct val="115000"/>
              </a:lnSpc>
              <a:spcBef>
                <a:spcPts val="667"/>
              </a:spcBef>
            </a:pPr>
            <a:r>
              <a:rPr lang="en-US" sz="1333" dirty="0">
                <a:solidFill>
                  <a:srgbClr val="231F20"/>
                </a:solidFill>
              </a:rPr>
              <a:t>Rule Induction</a:t>
            </a:r>
            <a:endParaRPr sz="1333" dirty="0">
              <a:solidFill>
                <a:srgbClr val="231F20"/>
              </a:solidFill>
            </a:endParaRPr>
          </a:p>
          <a:p>
            <a:pPr algn="just">
              <a:lnSpc>
                <a:spcPct val="115000"/>
              </a:lnSpc>
              <a:spcBef>
                <a:spcPts val="667"/>
              </a:spcBef>
            </a:pPr>
            <a:r>
              <a:rPr lang="en-US" sz="1333" dirty="0">
                <a:solidFill>
                  <a:srgbClr val="231F20"/>
                </a:solidFill>
              </a:rPr>
              <a:t>k-Nearest Neighbors</a:t>
            </a:r>
            <a:endParaRPr sz="1333" dirty="0">
              <a:solidFill>
                <a:srgbClr val="231F20"/>
              </a:solidFill>
            </a:endParaRPr>
          </a:p>
          <a:p>
            <a:pPr algn="just">
              <a:lnSpc>
                <a:spcPct val="115000"/>
              </a:lnSpc>
              <a:spcBef>
                <a:spcPts val="667"/>
              </a:spcBef>
            </a:pPr>
            <a:r>
              <a:rPr lang="en-US" sz="1333" dirty="0">
                <a:solidFill>
                  <a:srgbClr val="231F20"/>
                </a:solidFill>
              </a:rPr>
              <a:t>Naïve Bayesian </a:t>
            </a:r>
            <a:endParaRPr sz="1333" dirty="0">
              <a:solidFill>
                <a:srgbClr val="231F20"/>
              </a:solidFill>
            </a:endParaRPr>
          </a:p>
          <a:p>
            <a:pPr algn="just">
              <a:lnSpc>
                <a:spcPct val="115000"/>
              </a:lnSpc>
              <a:spcBef>
                <a:spcPts val="667"/>
              </a:spcBef>
            </a:pPr>
            <a:r>
              <a:rPr lang="en-US" sz="1333" dirty="0">
                <a:solidFill>
                  <a:srgbClr val="231F20"/>
                </a:solidFill>
              </a:rPr>
              <a:t>Artificial Neural Networks </a:t>
            </a:r>
            <a:endParaRPr sz="1333" dirty="0">
              <a:solidFill>
                <a:srgbClr val="231F20"/>
              </a:solidFill>
            </a:endParaRPr>
          </a:p>
          <a:p>
            <a:pPr algn="just">
              <a:lnSpc>
                <a:spcPct val="115000"/>
              </a:lnSpc>
              <a:spcBef>
                <a:spcPts val="667"/>
              </a:spcBef>
            </a:pPr>
            <a:r>
              <a:rPr lang="en-US" sz="1333" dirty="0">
                <a:solidFill>
                  <a:srgbClr val="231F20"/>
                </a:solidFill>
              </a:rPr>
              <a:t>Support Vector Machines </a:t>
            </a:r>
            <a:endParaRPr sz="1333" dirty="0">
              <a:solidFill>
                <a:srgbClr val="231F20"/>
              </a:solidFill>
            </a:endParaRPr>
          </a:p>
          <a:p>
            <a:pPr algn="just">
              <a:lnSpc>
                <a:spcPct val="115000"/>
              </a:lnSpc>
              <a:spcBef>
                <a:spcPts val="667"/>
              </a:spcBef>
            </a:pPr>
            <a:r>
              <a:rPr lang="en-US" sz="1333" dirty="0">
                <a:solidFill>
                  <a:srgbClr val="231F20"/>
                </a:solidFill>
              </a:rPr>
              <a:t>Ensemble Learners </a:t>
            </a:r>
            <a:endParaRPr sz="1333" dirty="0">
              <a:solidFill>
                <a:srgbClr val="231F20"/>
              </a:solidFill>
            </a:endParaRPr>
          </a:p>
          <a:p>
            <a:pPr algn="just">
              <a:lnSpc>
                <a:spcPct val="115000"/>
              </a:lnSpc>
              <a:spcBef>
                <a:spcPts val="667"/>
              </a:spcBef>
            </a:pPr>
            <a:r>
              <a:rPr lang="en-US" sz="1600" b="1" dirty="0">
                <a:solidFill>
                  <a:srgbClr val="231F20"/>
                </a:solidFill>
              </a:rPr>
              <a:t>Regression</a:t>
            </a:r>
            <a:endParaRPr sz="1600" b="1" dirty="0">
              <a:solidFill>
                <a:srgbClr val="231F20"/>
              </a:solidFill>
            </a:endParaRPr>
          </a:p>
          <a:p>
            <a:pPr>
              <a:lnSpc>
                <a:spcPct val="115000"/>
              </a:lnSpc>
              <a:spcBef>
                <a:spcPts val="667"/>
              </a:spcBef>
            </a:pPr>
            <a:r>
              <a:rPr lang="en-US" sz="1333" dirty="0">
                <a:solidFill>
                  <a:srgbClr val="231F20"/>
                </a:solidFill>
              </a:rPr>
              <a:t>Linear Regression</a:t>
            </a:r>
            <a:endParaRPr sz="1333" dirty="0">
              <a:solidFill>
                <a:srgbClr val="231F20"/>
              </a:solidFill>
            </a:endParaRPr>
          </a:p>
          <a:p>
            <a:pPr>
              <a:lnSpc>
                <a:spcPct val="115000"/>
              </a:lnSpc>
              <a:spcBef>
                <a:spcPts val="667"/>
              </a:spcBef>
            </a:pPr>
            <a:r>
              <a:rPr lang="en-US" sz="1333" dirty="0">
                <a:solidFill>
                  <a:srgbClr val="231F20"/>
                </a:solidFill>
              </a:rPr>
              <a:t>Logistic Regression </a:t>
            </a:r>
            <a:endParaRPr sz="1333" dirty="0">
              <a:solidFill>
                <a:srgbClr val="231F20"/>
              </a:solidFill>
            </a:endParaRPr>
          </a:p>
          <a:p>
            <a:pPr>
              <a:lnSpc>
                <a:spcPct val="115000"/>
              </a:lnSpc>
              <a:spcBef>
                <a:spcPts val="667"/>
              </a:spcBef>
            </a:pPr>
            <a:r>
              <a:rPr lang="en-US" sz="1600" b="1" dirty="0">
                <a:solidFill>
                  <a:srgbClr val="231F20"/>
                </a:solidFill>
              </a:rPr>
              <a:t>Association Analysis</a:t>
            </a:r>
            <a:endParaRPr sz="1600" b="1" dirty="0">
              <a:solidFill>
                <a:srgbClr val="231F20"/>
              </a:solidFill>
            </a:endParaRPr>
          </a:p>
          <a:p>
            <a:pPr algn="just">
              <a:lnSpc>
                <a:spcPct val="115000"/>
              </a:lnSpc>
              <a:spcBef>
                <a:spcPts val="667"/>
              </a:spcBef>
            </a:pPr>
            <a:r>
              <a:rPr lang="en-US" sz="1333" dirty="0" err="1">
                <a:solidFill>
                  <a:srgbClr val="231F20"/>
                </a:solidFill>
              </a:rPr>
              <a:t>Apriori</a:t>
            </a:r>
            <a:r>
              <a:rPr lang="en-US" sz="1333" dirty="0">
                <a:solidFill>
                  <a:srgbClr val="231F20"/>
                </a:solidFill>
              </a:rPr>
              <a:t> </a:t>
            </a:r>
            <a:endParaRPr sz="1333" dirty="0">
              <a:solidFill>
                <a:srgbClr val="231F20"/>
              </a:solidFill>
            </a:endParaRPr>
          </a:p>
          <a:p>
            <a:pPr algn="just">
              <a:lnSpc>
                <a:spcPct val="115000"/>
              </a:lnSpc>
              <a:spcBef>
                <a:spcPts val="667"/>
              </a:spcBef>
            </a:pPr>
            <a:r>
              <a:rPr lang="en-US" sz="1333" dirty="0">
                <a:solidFill>
                  <a:srgbClr val="231F20"/>
                </a:solidFill>
              </a:rPr>
              <a:t>FP-Growth</a:t>
            </a:r>
            <a:endParaRPr sz="1333" dirty="0">
              <a:solidFill>
                <a:srgbClr val="231F20"/>
              </a:solidFill>
            </a:endParaRPr>
          </a:p>
          <a:p>
            <a:pPr>
              <a:lnSpc>
                <a:spcPct val="115000"/>
              </a:lnSpc>
              <a:spcBef>
                <a:spcPts val="667"/>
              </a:spcBef>
            </a:pPr>
            <a:r>
              <a:rPr lang="en-US" sz="1600" b="1" dirty="0">
                <a:solidFill>
                  <a:srgbClr val="231F20"/>
                </a:solidFill>
              </a:rPr>
              <a:t>Clustering</a:t>
            </a:r>
            <a:endParaRPr sz="1600" b="1" dirty="0">
              <a:solidFill>
                <a:srgbClr val="231F20"/>
              </a:solidFill>
            </a:endParaRPr>
          </a:p>
          <a:p>
            <a:pPr algn="just">
              <a:lnSpc>
                <a:spcPct val="115000"/>
              </a:lnSpc>
              <a:spcBef>
                <a:spcPts val="667"/>
              </a:spcBef>
            </a:pPr>
            <a:r>
              <a:rPr lang="en-US" sz="1333" dirty="0">
                <a:solidFill>
                  <a:srgbClr val="231F20"/>
                </a:solidFill>
              </a:rPr>
              <a:t>k-Means </a:t>
            </a:r>
            <a:endParaRPr sz="1333" dirty="0">
              <a:solidFill>
                <a:srgbClr val="231F20"/>
              </a:solidFill>
            </a:endParaRPr>
          </a:p>
          <a:p>
            <a:pPr algn="just">
              <a:lnSpc>
                <a:spcPct val="115000"/>
              </a:lnSpc>
              <a:spcBef>
                <a:spcPts val="667"/>
              </a:spcBef>
            </a:pPr>
            <a:r>
              <a:rPr lang="en-US" sz="1333" dirty="0">
                <a:solidFill>
                  <a:srgbClr val="231F20"/>
                </a:solidFill>
              </a:rPr>
              <a:t>DBSCAN</a:t>
            </a:r>
            <a:endParaRPr sz="1333" dirty="0">
              <a:solidFill>
                <a:srgbClr val="231F20"/>
              </a:solidFill>
            </a:endParaRPr>
          </a:p>
          <a:p>
            <a:pPr algn="just">
              <a:lnSpc>
                <a:spcPct val="115000"/>
              </a:lnSpc>
              <a:spcBef>
                <a:spcPts val="667"/>
              </a:spcBef>
              <a:spcAft>
                <a:spcPts val="667"/>
              </a:spcAft>
            </a:pPr>
            <a:r>
              <a:rPr lang="en-US" sz="1333" dirty="0">
                <a:solidFill>
                  <a:srgbClr val="231F20"/>
                </a:solidFill>
              </a:rPr>
              <a:t>Self-Organizing Maps </a:t>
            </a:r>
            <a:endParaRPr sz="1600" b="1" dirty="0">
              <a:solidFill>
                <a:srgbClr val="231F20"/>
              </a:solidFill>
            </a:endParaRPr>
          </a:p>
        </p:txBody>
      </p:sp>
      <p:sp>
        <p:nvSpPr>
          <p:cNvPr id="133" name="Google Shape;133;p17"/>
          <p:cNvSpPr/>
          <p:nvPr/>
        </p:nvSpPr>
        <p:spPr>
          <a:xfrm>
            <a:off x="8057100" y="3188367"/>
            <a:ext cx="3323600" cy="1834800"/>
          </a:xfrm>
          <a:prstGeom prst="roundRect">
            <a:avLst>
              <a:gd name="adj" fmla="val 6187"/>
            </a:avLst>
          </a:prstGeom>
          <a:solidFill>
            <a:srgbClr val="D9EAD3"/>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US" sz="1600" b="1">
                <a:solidFill>
                  <a:srgbClr val="231F20"/>
                </a:solidFill>
              </a:rPr>
              <a:t>Text Mining </a:t>
            </a:r>
            <a:endParaRPr sz="1600" b="1">
              <a:solidFill>
                <a:srgbClr val="231F20"/>
              </a:solidFill>
            </a:endParaRPr>
          </a:p>
          <a:p>
            <a:pPr>
              <a:lnSpc>
                <a:spcPct val="115000"/>
              </a:lnSpc>
              <a:spcBef>
                <a:spcPts val="667"/>
              </a:spcBef>
            </a:pPr>
            <a:r>
              <a:rPr lang="en-US" sz="1600" b="1">
                <a:solidFill>
                  <a:srgbClr val="231F20"/>
                </a:solidFill>
              </a:rPr>
              <a:t>Time Series Forecasting </a:t>
            </a:r>
            <a:endParaRPr sz="1600" b="1">
              <a:solidFill>
                <a:srgbClr val="231F20"/>
              </a:solidFill>
            </a:endParaRPr>
          </a:p>
          <a:p>
            <a:pPr>
              <a:lnSpc>
                <a:spcPct val="115000"/>
              </a:lnSpc>
              <a:spcBef>
                <a:spcPts val="667"/>
              </a:spcBef>
            </a:pPr>
            <a:r>
              <a:rPr lang="en-US" sz="1600" b="1">
                <a:solidFill>
                  <a:srgbClr val="231F20"/>
                </a:solidFill>
              </a:rPr>
              <a:t>Anomaly Detection </a:t>
            </a:r>
            <a:endParaRPr sz="1600" b="1">
              <a:solidFill>
                <a:srgbClr val="231F20"/>
              </a:solidFill>
            </a:endParaRPr>
          </a:p>
          <a:p>
            <a:pPr>
              <a:lnSpc>
                <a:spcPct val="115000"/>
              </a:lnSpc>
              <a:spcBef>
                <a:spcPts val="667"/>
              </a:spcBef>
              <a:spcAft>
                <a:spcPts val="667"/>
              </a:spcAft>
            </a:pPr>
            <a:r>
              <a:rPr lang="en-US" sz="1600" b="1">
                <a:solidFill>
                  <a:srgbClr val="231F20"/>
                </a:solidFill>
              </a:rPr>
              <a:t>Feature Selection</a:t>
            </a:r>
            <a:endParaRPr sz="1600" b="1">
              <a:solidFill>
                <a:srgbClr val="231F20"/>
              </a:solidFill>
            </a:endParaRPr>
          </a:p>
        </p:txBody>
      </p:sp>
      <p:sp>
        <p:nvSpPr>
          <p:cNvPr id="134" name="Google Shape;134;p17"/>
          <p:cNvSpPr txBox="1"/>
          <p:nvPr/>
        </p:nvSpPr>
        <p:spPr>
          <a:xfrm>
            <a:off x="1048033" y="2646933"/>
            <a:ext cx="2361200" cy="466000"/>
          </a:xfrm>
          <a:prstGeom prst="rect">
            <a:avLst/>
          </a:prstGeom>
          <a:noFill/>
          <a:ln>
            <a:noFill/>
          </a:ln>
        </p:spPr>
        <p:txBody>
          <a:bodyPr spcFirstLastPara="1" wrap="square" lIns="121900" tIns="121900" rIns="121900" bIns="121900" anchor="ctr" anchorCtr="0">
            <a:noAutofit/>
          </a:bodyPr>
          <a:lstStyle/>
          <a:p>
            <a:pPr>
              <a:lnSpc>
                <a:spcPct val="200000"/>
              </a:lnSpc>
              <a:spcBef>
                <a:spcPts val="853"/>
              </a:spcBef>
            </a:pPr>
            <a:r>
              <a:rPr lang="en-US" sz="2400" b="1">
                <a:solidFill>
                  <a:srgbClr val="B7B7B7"/>
                </a:solidFill>
              </a:rPr>
              <a:t>Process Basics</a:t>
            </a:r>
            <a:endParaRPr sz="2400" b="1">
              <a:solidFill>
                <a:srgbClr val="B7B7B7"/>
              </a:solidFill>
            </a:endParaRPr>
          </a:p>
        </p:txBody>
      </p:sp>
      <p:sp>
        <p:nvSpPr>
          <p:cNvPr id="135" name="Google Shape;135;p17"/>
          <p:cNvSpPr txBox="1"/>
          <p:nvPr/>
        </p:nvSpPr>
        <p:spPr>
          <a:xfrm>
            <a:off x="3958333" y="458767"/>
            <a:ext cx="2361200" cy="368400"/>
          </a:xfrm>
          <a:prstGeom prst="rect">
            <a:avLst/>
          </a:prstGeom>
          <a:noFill/>
          <a:ln>
            <a:noFill/>
          </a:ln>
        </p:spPr>
        <p:txBody>
          <a:bodyPr spcFirstLastPara="1" wrap="square" lIns="121900" tIns="121900" rIns="121900" bIns="121900" anchor="ctr" anchorCtr="0">
            <a:noAutofit/>
          </a:bodyPr>
          <a:lstStyle/>
          <a:p>
            <a:pPr>
              <a:lnSpc>
                <a:spcPct val="200000"/>
              </a:lnSpc>
              <a:spcBef>
                <a:spcPts val="853"/>
              </a:spcBef>
            </a:pPr>
            <a:r>
              <a:rPr lang="en-US" sz="2400" b="1" dirty="0">
                <a:solidFill>
                  <a:srgbClr val="B7B7B7"/>
                </a:solidFill>
              </a:rPr>
              <a:t>Core Algorithms</a:t>
            </a:r>
            <a:endParaRPr sz="2400" b="1" dirty="0">
              <a:solidFill>
                <a:srgbClr val="B7B7B7"/>
              </a:solidFill>
            </a:endParaRPr>
          </a:p>
        </p:txBody>
      </p:sp>
      <p:sp>
        <p:nvSpPr>
          <p:cNvPr id="136" name="Google Shape;136;p17"/>
          <p:cNvSpPr txBox="1"/>
          <p:nvPr/>
        </p:nvSpPr>
        <p:spPr>
          <a:xfrm>
            <a:off x="8057100" y="2556967"/>
            <a:ext cx="3173600" cy="466000"/>
          </a:xfrm>
          <a:prstGeom prst="rect">
            <a:avLst/>
          </a:prstGeom>
          <a:noFill/>
          <a:ln>
            <a:noFill/>
          </a:ln>
        </p:spPr>
        <p:txBody>
          <a:bodyPr spcFirstLastPara="1" wrap="square" lIns="121900" tIns="121900" rIns="121900" bIns="121900" anchor="ctr" anchorCtr="0">
            <a:noAutofit/>
          </a:bodyPr>
          <a:lstStyle/>
          <a:p>
            <a:pPr>
              <a:lnSpc>
                <a:spcPct val="200000"/>
              </a:lnSpc>
              <a:spcBef>
                <a:spcPts val="853"/>
              </a:spcBef>
            </a:pPr>
            <a:r>
              <a:rPr lang="en-US" sz="2400" b="1">
                <a:solidFill>
                  <a:srgbClr val="B7B7B7"/>
                </a:solidFill>
              </a:rPr>
              <a:t>Common Applications</a:t>
            </a:r>
            <a:endParaRPr sz="2400" b="1">
              <a:solidFill>
                <a:srgbClr val="B7B7B7"/>
              </a:solidFill>
            </a:endParaRPr>
          </a:p>
        </p:txBody>
      </p:sp>
      <p:sp>
        <p:nvSpPr>
          <p:cNvPr id="2" name="Footer Placeholder 1"/>
          <p:cNvSpPr>
            <a:spLocks noGrp="1"/>
          </p:cNvSpPr>
          <p:nvPr>
            <p:ph type="ftr" idx="11"/>
          </p:nvPr>
        </p:nvSpPr>
        <p:spPr/>
        <p:txBody>
          <a:bodyPr/>
          <a:lstStyle/>
          <a:p>
            <a:r>
              <a:rPr lang="en-US"/>
              <a:t>Jazan University</a:t>
            </a:r>
          </a:p>
        </p:txBody>
      </p:sp>
      <p:sp>
        <p:nvSpPr>
          <p:cNvPr id="3" name="Slide Number Placeholder 2"/>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1957440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67B7C-E20C-EDCD-1FD3-320CDDA76689}"/>
              </a:ext>
            </a:extLst>
          </p:cNvPr>
          <p:cNvSpPr>
            <a:spLocks noGrp="1"/>
          </p:cNvSpPr>
          <p:nvPr>
            <p:ph type="title"/>
          </p:nvPr>
        </p:nvSpPr>
        <p:spPr/>
        <p:txBody>
          <a:bodyPr/>
          <a:lstStyle/>
          <a:p>
            <a:r>
              <a:rPr lang="en-US" dirty="0"/>
              <a:t>Section 2</a:t>
            </a:r>
            <a:endParaRPr lang="en-SA" dirty="0"/>
          </a:p>
        </p:txBody>
      </p:sp>
      <p:sp>
        <p:nvSpPr>
          <p:cNvPr id="4" name="Footer Placeholder 3">
            <a:extLst>
              <a:ext uri="{FF2B5EF4-FFF2-40B4-BE49-F238E27FC236}">
                <a16:creationId xmlns:a16="http://schemas.microsoft.com/office/drawing/2014/main" id="{7B066881-E4C6-81CF-351C-E58B8A3C856D}"/>
              </a:ext>
            </a:extLst>
          </p:cNvPr>
          <p:cNvSpPr>
            <a:spLocks noGrp="1"/>
          </p:cNvSpPr>
          <p:nvPr>
            <p:ph type="ftr" sz="quarter" idx="16"/>
          </p:nvPr>
        </p:nvSpPr>
        <p:spPr/>
        <p:txBody>
          <a:bodyPr/>
          <a:lstStyle/>
          <a:p>
            <a:r>
              <a:rPr lang="en-US"/>
              <a:t>Jazan University</a:t>
            </a:r>
          </a:p>
        </p:txBody>
      </p:sp>
      <p:sp>
        <p:nvSpPr>
          <p:cNvPr id="5" name="Slide Number Placeholder 4">
            <a:extLst>
              <a:ext uri="{FF2B5EF4-FFF2-40B4-BE49-F238E27FC236}">
                <a16:creationId xmlns:a16="http://schemas.microsoft.com/office/drawing/2014/main" id="{32EBF408-5992-DC18-0A01-6DE43E2B6803}"/>
              </a:ext>
            </a:extLst>
          </p:cNvPr>
          <p:cNvSpPr>
            <a:spLocks noGrp="1"/>
          </p:cNvSpPr>
          <p:nvPr>
            <p:ph type="sldNum" sz="quarter" idx="17"/>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
        <p:nvSpPr>
          <p:cNvPr id="3" name="Text Placeholder 2">
            <a:extLst>
              <a:ext uri="{FF2B5EF4-FFF2-40B4-BE49-F238E27FC236}">
                <a16:creationId xmlns:a16="http://schemas.microsoft.com/office/drawing/2014/main" id="{76AE38A2-8C02-8810-38CD-5218E9111963}"/>
              </a:ext>
            </a:extLst>
          </p:cNvPr>
          <p:cNvSpPr>
            <a:spLocks noGrp="1"/>
          </p:cNvSpPr>
          <p:nvPr>
            <p:ph type="body" idx="1"/>
          </p:nvPr>
        </p:nvSpPr>
        <p:spPr/>
        <p:txBody>
          <a:bodyPr/>
          <a:lstStyle/>
          <a:p>
            <a:r>
              <a:rPr lang="en-US" dirty="0"/>
              <a:t>Programming </a:t>
            </a:r>
          </a:p>
          <a:p>
            <a:r>
              <a:rPr lang="en-US" dirty="0"/>
              <a:t>python</a:t>
            </a:r>
            <a:endParaRPr lang="en-SA" dirty="0"/>
          </a:p>
        </p:txBody>
      </p:sp>
    </p:spTree>
    <p:extLst>
      <p:ext uri="{BB962C8B-B14F-4D97-AF65-F5344CB8AC3E}">
        <p14:creationId xmlns:p14="http://schemas.microsoft.com/office/powerpoint/2010/main" val="218447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python</a:t>
            </a:r>
          </a:p>
        </p:txBody>
      </p:sp>
      <p:sp>
        <p:nvSpPr>
          <p:cNvPr id="3" name="Text Placeholder 2"/>
          <p:cNvSpPr>
            <a:spLocks noGrp="1"/>
          </p:cNvSpPr>
          <p:nvPr>
            <p:ph type="body" idx="1"/>
          </p:nvPr>
        </p:nvSpPr>
        <p:spPr/>
        <p:txBody>
          <a:bodyPr/>
          <a:lstStyle/>
          <a:p>
            <a:r>
              <a:rPr lang="en-US" dirty="0"/>
              <a:t>Python is essential for this class and popular both for data science &amp; general software development.</a:t>
            </a:r>
          </a:p>
          <a:p>
            <a:r>
              <a:rPr lang="en-US" dirty="0"/>
              <a:t>Need to understand all the basics.</a:t>
            </a:r>
          </a:p>
          <a:p>
            <a:pPr lvl="1"/>
            <a:r>
              <a:rPr lang="en-US" b="1" dirty="0"/>
              <a:t>Assignment statements</a:t>
            </a:r>
          </a:p>
          <a:p>
            <a:pPr lvl="1"/>
            <a:r>
              <a:rPr lang="en-US" b="1" dirty="0"/>
              <a:t>Call Expressions </a:t>
            </a:r>
          </a:p>
          <a:p>
            <a:pPr lvl="1"/>
            <a:r>
              <a:rPr lang="en-US" b="1" dirty="0"/>
              <a:t>Tables </a:t>
            </a:r>
          </a:p>
          <a:p>
            <a:pPr lvl="1"/>
            <a:r>
              <a:rPr lang="en-US" b="1" dirty="0"/>
              <a:t>Arithmetic Operators </a:t>
            </a:r>
          </a:p>
          <a:p>
            <a:pPr lvl="1"/>
            <a:r>
              <a:rPr lang="en-US" b="1" dirty="0"/>
              <a:t>Text and Strings </a:t>
            </a:r>
          </a:p>
          <a:p>
            <a:pPr lvl="1"/>
            <a:r>
              <a:rPr lang="en-US" b="1" dirty="0"/>
              <a:t>Arrays </a:t>
            </a:r>
          </a:p>
          <a:p>
            <a:pPr lvl="1"/>
            <a:r>
              <a:rPr lang="en-US" b="1" dirty="0"/>
              <a:t>Ranges </a:t>
            </a:r>
            <a:endParaRPr lang="en-US" dirty="0"/>
          </a:p>
          <a:p>
            <a:r>
              <a:rPr lang="en-US" dirty="0"/>
              <a:t>Do not learn by reading or listening, practice is the key.</a:t>
            </a:r>
          </a:p>
          <a:p>
            <a:endParaRPr lang="en-US" dirty="0"/>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pic>
        <p:nvPicPr>
          <p:cNvPr id="6" name="Picture 5"/>
          <p:cNvPicPr>
            <a:picLocks noChangeAspect="1"/>
          </p:cNvPicPr>
          <p:nvPr/>
        </p:nvPicPr>
        <p:blipFill>
          <a:blip r:embed="rId2"/>
          <a:stretch>
            <a:fillRect/>
          </a:stretch>
        </p:blipFill>
        <p:spPr>
          <a:xfrm>
            <a:off x="8286136" y="2775098"/>
            <a:ext cx="2409996" cy="1070566"/>
          </a:xfrm>
          <a:prstGeom prst="rect">
            <a:avLst/>
          </a:prstGeom>
        </p:spPr>
      </p:pic>
      <p:sp>
        <p:nvSpPr>
          <p:cNvPr id="7" name="Rectangle 6"/>
          <p:cNvSpPr/>
          <p:nvPr/>
        </p:nvSpPr>
        <p:spPr>
          <a:xfrm>
            <a:off x="7596134" y="3776074"/>
            <a:ext cx="3506857" cy="369332"/>
          </a:xfrm>
          <a:prstGeom prst="rect">
            <a:avLst/>
          </a:prstGeom>
        </p:spPr>
        <p:txBody>
          <a:bodyPr wrap="none">
            <a:spAutoFit/>
          </a:bodyPr>
          <a:lstStyle/>
          <a:p>
            <a:r>
              <a:rPr lang="en-US" dirty="0"/>
              <a:t>https://colab.research.google.com/</a:t>
            </a:r>
          </a:p>
        </p:txBody>
      </p:sp>
      <p:sp>
        <p:nvSpPr>
          <p:cNvPr id="4" name="Footer Placeholder 3"/>
          <p:cNvSpPr>
            <a:spLocks noGrp="1"/>
          </p:cNvSpPr>
          <p:nvPr>
            <p:ph type="ftr" idx="11"/>
          </p:nvPr>
        </p:nvSpPr>
        <p:spPr/>
        <p:txBody>
          <a:bodyPr/>
          <a:lstStyle/>
          <a:p>
            <a:r>
              <a:rPr lang="en-US"/>
              <a:t>Jazan University</a:t>
            </a:r>
          </a:p>
        </p:txBody>
      </p:sp>
    </p:spTree>
    <p:extLst>
      <p:ext uri="{BB962C8B-B14F-4D97-AF65-F5344CB8AC3E}">
        <p14:creationId xmlns:p14="http://schemas.microsoft.com/office/powerpoint/2010/main" val="250757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Statements </a:t>
            </a:r>
          </a:p>
        </p:txBody>
      </p:sp>
      <p:sp>
        <p:nvSpPr>
          <p:cNvPr id="3" name="Text Placeholder 2"/>
          <p:cNvSpPr>
            <a:spLocks noGrp="1"/>
          </p:cNvSpPr>
          <p:nvPr>
            <p:ph type="body" idx="1"/>
          </p:nvPr>
        </p:nvSpPr>
        <p:spPr/>
        <p:txBody>
          <a:bodyPr/>
          <a:lstStyle/>
          <a:p>
            <a:r>
              <a:rPr lang="en-US" dirty="0"/>
              <a:t>Statements don't have a value; they perform an action </a:t>
            </a:r>
          </a:p>
          <a:p>
            <a:r>
              <a:rPr lang="en-US" dirty="0"/>
              <a:t>An assignment statement changes the value of the name to the left of the = symbol </a:t>
            </a:r>
          </a:p>
          <a:p>
            <a:r>
              <a:rPr lang="en-US" dirty="0"/>
              <a:t>The name is bound to a value (not an equation) </a:t>
            </a:r>
          </a:p>
          <a:p>
            <a:pPr marL="152396" indent="0">
              <a:buNone/>
            </a:pPr>
            <a:endParaRPr lang="en-US" b="1" dirty="0"/>
          </a:p>
          <a:p>
            <a:pPr marL="152396" indent="0">
              <a:buNone/>
            </a:pPr>
            <a:endParaRPr lang="en-US" b="1" dirty="0"/>
          </a:p>
          <a:p>
            <a:pPr marL="152396" indent="0">
              <a:buNone/>
            </a:pPr>
            <a:r>
              <a:rPr lang="en-US" b="1" dirty="0"/>
              <a:t>                                             </a:t>
            </a:r>
            <a:r>
              <a:rPr lang="en-US" b="1" dirty="0" err="1"/>
              <a:t>hours_per_wk</a:t>
            </a:r>
            <a:r>
              <a:rPr lang="en-US" b="1" dirty="0"/>
              <a:t> = 24*7 </a:t>
            </a:r>
          </a:p>
          <a:p>
            <a:pPr marL="152396" indent="0">
              <a:buNone/>
            </a:pPr>
            <a:endParaRPr lang="en-US" b="1" dirty="0"/>
          </a:p>
          <a:p>
            <a:pPr marL="152396" indent="0">
              <a:buNone/>
            </a:pPr>
            <a:r>
              <a:rPr lang="en-US" dirty="0"/>
              <a:t>                                             Name                  Any expression </a:t>
            </a:r>
          </a:p>
        </p:txBody>
      </p:sp>
      <p:sp>
        <p:nvSpPr>
          <p:cNvPr id="4" name="Footer Placeholder 3"/>
          <p:cNvSpPr>
            <a:spLocks noGrp="1"/>
          </p:cNvSpPr>
          <p:nvPr>
            <p:ph type="ftr" idx="11"/>
          </p:nvPr>
        </p:nvSpPr>
        <p:spPr/>
        <p:txBody>
          <a:bodyPr/>
          <a:lstStyle/>
          <a:p>
            <a:r>
              <a:rPr lang="en-US"/>
              <a:t>Jazan University</a:t>
            </a:r>
            <a:endParaRPr lang="en-US" dirty="0"/>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
        <p:nvSpPr>
          <p:cNvPr id="9" name="Right Arrow 8"/>
          <p:cNvSpPr/>
          <p:nvPr/>
        </p:nvSpPr>
        <p:spPr>
          <a:xfrm rot="15464677">
            <a:off x="7315199" y="5082362"/>
            <a:ext cx="486735" cy="542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2264241">
            <a:off x="4624364" y="5087962"/>
            <a:ext cx="656160" cy="531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137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structure</a:t>
            </a:r>
          </a:p>
        </p:txBody>
      </p:sp>
      <p:sp>
        <p:nvSpPr>
          <p:cNvPr id="3" name="Text Placeholder 2"/>
          <p:cNvSpPr>
            <a:spLocks noGrp="1"/>
          </p:cNvSpPr>
          <p:nvPr>
            <p:ph type="body" idx="1"/>
          </p:nvPr>
        </p:nvSpPr>
        <p:spPr/>
        <p:txBody>
          <a:bodyPr/>
          <a:lstStyle/>
          <a:p>
            <a:r>
              <a:rPr lang="en-US" dirty="0"/>
              <a:t>A Table is a sequence of labeled columns</a:t>
            </a:r>
          </a:p>
          <a:p>
            <a:r>
              <a:rPr lang="en-US" dirty="0"/>
              <a:t>Each row represents one </a:t>
            </a:r>
            <a:r>
              <a:rPr lang="en-US" dirty="0">
                <a:solidFill>
                  <a:srgbClr val="FF0000"/>
                </a:solidFill>
              </a:rPr>
              <a:t>individual</a:t>
            </a:r>
            <a:r>
              <a:rPr lang="en-US" dirty="0"/>
              <a:t> </a:t>
            </a:r>
          </a:p>
          <a:p>
            <a:r>
              <a:rPr lang="en-US" dirty="0"/>
              <a:t>Data within a column represents one </a:t>
            </a:r>
            <a:r>
              <a:rPr lang="en-US" dirty="0">
                <a:solidFill>
                  <a:srgbClr val="FF0000"/>
                </a:solidFill>
              </a:rPr>
              <a:t>attribute</a:t>
            </a:r>
            <a:r>
              <a:rPr lang="en-US" dirty="0"/>
              <a:t> of the individuals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08627637"/>
              </p:ext>
            </p:extLst>
          </p:nvPr>
        </p:nvGraphicFramePr>
        <p:xfrm>
          <a:off x="1830300" y="4324103"/>
          <a:ext cx="8128000" cy="1112520"/>
        </p:xfrm>
        <a:graphic>
          <a:graphicData uri="http://schemas.openxmlformats.org/drawingml/2006/table">
            <a:tbl>
              <a:tblPr firstRow="1" bandRow="1">
                <a:tableStyleId>{00A15C55-8517-42AA-B614-E9B94910E393}</a:tableStyleId>
              </a:tblPr>
              <a:tblGrid>
                <a:gridCol w="2032000">
                  <a:extLst>
                    <a:ext uri="{9D8B030D-6E8A-4147-A177-3AD203B41FA5}">
                      <a16:colId xmlns:a16="http://schemas.microsoft.com/office/drawing/2014/main" val="69280554"/>
                    </a:ext>
                  </a:extLst>
                </a:gridCol>
                <a:gridCol w="2032000">
                  <a:extLst>
                    <a:ext uri="{9D8B030D-6E8A-4147-A177-3AD203B41FA5}">
                      <a16:colId xmlns:a16="http://schemas.microsoft.com/office/drawing/2014/main" val="2486777291"/>
                    </a:ext>
                  </a:extLst>
                </a:gridCol>
                <a:gridCol w="2032000">
                  <a:extLst>
                    <a:ext uri="{9D8B030D-6E8A-4147-A177-3AD203B41FA5}">
                      <a16:colId xmlns:a16="http://schemas.microsoft.com/office/drawing/2014/main" val="575640478"/>
                    </a:ext>
                  </a:extLst>
                </a:gridCol>
                <a:gridCol w="2032000">
                  <a:extLst>
                    <a:ext uri="{9D8B030D-6E8A-4147-A177-3AD203B41FA5}">
                      <a16:colId xmlns:a16="http://schemas.microsoft.com/office/drawing/2014/main" val="1266589292"/>
                    </a:ext>
                  </a:extLst>
                </a:gridCol>
              </a:tblGrid>
              <a:tr h="370840">
                <a:tc>
                  <a:txBody>
                    <a:bodyPr/>
                    <a:lstStyle/>
                    <a:p>
                      <a:r>
                        <a:rPr lang="en-US" dirty="0"/>
                        <a:t>Name</a:t>
                      </a:r>
                    </a:p>
                  </a:txBody>
                  <a:tcPr/>
                </a:tc>
                <a:tc>
                  <a:txBody>
                    <a:bodyPr/>
                    <a:lstStyle/>
                    <a:p>
                      <a:r>
                        <a:rPr lang="en-US" dirty="0"/>
                        <a:t>Age</a:t>
                      </a:r>
                    </a:p>
                  </a:txBody>
                  <a:tcPr/>
                </a:tc>
                <a:tc>
                  <a:txBody>
                    <a:bodyPr/>
                    <a:lstStyle/>
                    <a:p>
                      <a:r>
                        <a:rPr lang="en-US" dirty="0" err="1"/>
                        <a:t>Prefered_language</a:t>
                      </a:r>
                      <a:endParaRPr lang="en-US" dirty="0"/>
                    </a:p>
                  </a:txBody>
                  <a:tcPr/>
                </a:tc>
                <a:tc>
                  <a:txBody>
                    <a:bodyPr/>
                    <a:lstStyle/>
                    <a:p>
                      <a:r>
                        <a:rPr lang="en-US" dirty="0"/>
                        <a:t>Nationality</a:t>
                      </a:r>
                    </a:p>
                  </a:txBody>
                  <a:tcPr/>
                </a:tc>
                <a:extLst>
                  <a:ext uri="{0D108BD9-81ED-4DB2-BD59-A6C34878D82A}">
                    <a16:rowId xmlns:a16="http://schemas.microsoft.com/office/drawing/2014/main" val="2179250118"/>
                  </a:ext>
                </a:extLst>
              </a:tr>
              <a:tr h="370840">
                <a:tc>
                  <a:txBody>
                    <a:bodyPr/>
                    <a:lstStyle/>
                    <a:p>
                      <a:r>
                        <a:rPr lang="en-US" dirty="0"/>
                        <a:t>Ahmad</a:t>
                      </a:r>
                    </a:p>
                  </a:txBody>
                  <a:tcPr/>
                </a:tc>
                <a:tc>
                  <a:txBody>
                    <a:bodyPr/>
                    <a:lstStyle/>
                    <a:p>
                      <a:r>
                        <a:rPr lang="en-US" dirty="0"/>
                        <a:t>50</a:t>
                      </a:r>
                    </a:p>
                  </a:txBody>
                  <a:tcPr/>
                </a:tc>
                <a:tc>
                  <a:txBody>
                    <a:bodyPr/>
                    <a:lstStyle/>
                    <a:p>
                      <a:r>
                        <a:rPr lang="en-US" dirty="0"/>
                        <a:t>Arabic</a:t>
                      </a:r>
                    </a:p>
                  </a:txBody>
                  <a:tcPr/>
                </a:tc>
                <a:tc>
                  <a:txBody>
                    <a:bodyPr/>
                    <a:lstStyle/>
                    <a:p>
                      <a:r>
                        <a:rPr lang="en-US" dirty="0"/>
                        <a:t>SA</a:t>
                      </a:r>
                    </a:p>
                  </a:txBody>
                  <a:tcPr/>
                </a:tc>
                <a:extLst>
                  <a:ext uri="{0D108BD9-81ED-4DB2-BD59-A6C34878D82A}">
                    <a16:rowId xmlns:a16="http://schemas.microsoft.com/office/drawing/2014/main" val="1378196594"/>
                  </a:ext>
                </a:extLst>
              </a:tr>
              <a:tr h="370840">
                <a:tc>
                  <a:txBody>
                    <a:bodyPr/>
                    <a:lstStyle/>
                    <a:p>
                      <a:r>
                        <a:rPr lang="en-US" dirty="0"/>
                        <a:t>Peter</a:t>
                      </a:r>
                    </a:p>
                  </a:txBody>
                  <a:tcPr/>
                </a:tc>
                <a:tc>
                  <a:txBody>
                    <a:bodyPr/>
                    <a:lstStyle/>
                    <a:p>
                      <a:r>
                        <a:rPr lang="en-US" dirty="0"/>
                        <a:t>60 </a:t>
                      </a:r>
                    </a:p>
                  </a:txBody>
                  <a:tcPr/>
                </a:tc>
                <a:tc>
                  <a:txBody>
                    <a:bodyPr/>
                    <a:lstStyle/>
                    <a:p>
                      <a:r>
                        <a:rPr lang="en-US" dirty="0"/>
                        <a:t>English</a:t>
                      </a:r>
                    </a:p>
                  </a:txBody>
                  <a:tcPr/>
                </a:tc>
                <a:tc>
                  <a:txBody>
                    <a:bodyPr/>
                    <a:lstStyle/>
                    <a:p>
                      <a:r>
                        <a:rPr lang="en-US" dirty="0"/>
                        <a:t>USA</a:t>
                      </a:r>
                    </a:p>
                  </a:txBody>
                  <a:tcPr/>
                </a:tc>
                <a:extLst>
                  <a:ext uri="{0D108BD9-81ED-4DB2-BD59-A6C34878D82A}">
                    <a16:rowId xmlns:a16="http://schemas.microsoft.com/office/drawing/2014/main" val="2038242049"/>
                  </a:ext>
                </a:extLst>
              </a:tr>
            </a:tbl>
          </a:graphicData>
        </a:graphic>
      </p:graphicFrame>
      <p:sp>
        <p:nvSpPr>
          <p:cNvPr id="7" name="Down Arrow Callout 6"/>
          <p:cNvSpPr/>
          <p:nvPr/>
        </p:nvSpPr>
        <p:spPr>
          <a:xfrm>
            <a:off x="3707218" y="3678865"/>
            <a:ext cx="916763" cy="645238"/>
          </a:xfrm>
          <a:prstGeom prst="downArrow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Label</a:t>
            </a:r>
          </a:p>
        </p:txBody>
      </p:sp>
      <p:sp>
        <p:nvSpPr>
          <p:cNvPr id="8" name="Rectangle 7"/>
          <p:cNvSpPr/>
          <p:nvPr/>
        </p:nvSpPr>
        <p:spPr>
          <a:xfrm>
            <a:off x="3848986" y="4324103"/>
            <a:ext cx="531628" cy="386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889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307975" y="3382197"/>
            <a:ext cx="3464717" cy="2859480"/>
          </a:xfrm>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Hands-On Machine Learning with </a:t>
            </a:r>
            <a:r>
              <a:rPr lang="en-US" dirty="0" err="1">
                <a:latin typeface="Times New Roman" panose="02020603050405020304" pitchFamily="18" charset="0"/>
                <a:cs typeface="Times New Roman" panose="02020603050405020304" pitchFamily="18" charset="0"/>
              </a:rPr>
              <a:t>Scikit</a:t>
            </a:r>
            <a:r>
              <a:rPr lang="en-US" dirty="0">
                <a:latin typeface="Times New Roman" panose="02020603050405020304" pitchFamily="18" charset="0"/>
                <a:cs typeface="Times New Roman" panose="02020603050405020304" pitchFamily="18" charset="0"/>
              </a:rPr>
              <a:t>-Learn and </a:t>
            </a:r>
            <a:r>
              <a:rPr lang="en-US" dirty="0" err="1">
                <a:latin typeface="Times New Roman" panose="02020603050405020304" pitchFamily="18" charset="0"/>
                <a:cs typeface="Times New Roman" panose="02020603050405020304" pitchFamily="18" charset="0"/>
              </a:rPr>
              <a:t>TensorFlow</a:t>
            </a:r>
            <a:r>
              <a:rPr lang="en-US" dirty="0">
                <a:latin typeface="Times New Roman" panose="02020603050405020304" pitchFamily="18" charset="0"/>
                <a:cs typeface="Times New Roman" panose="02020603050405020304" pitchFamily="18" charset="0"/>
              </a:rPr>
              <a:t>: Concepts, Tools, and Techniques to Build Intelligent Systems 1st Edition</a:t>
            </a:r>
          </a:p>
          <a:p>
            <a:r>
              <a:rPr lang="en-US" dirty="0">
                <a:latin typeface="Times New Roman" panose="02020603050405020304" pitchFamily="18" charset="0"/>
                <a:cs typeface="Times New Roman" panose="02020603050405020304" pitchFamily="18" charset="0"/>
              </a:rPr>
              <a:t>Author:  </a:t>
            </a:r>
            <a:r>
              <a:rPr lang="en-US" dirty="0" err="1">
                <a:latin typeface="Times New Roman" panose="02020603050405020304" pitchFamily="18" charset="0"/>
                <a:cs typeface="Times New Roman" panose="02020603050405020304" pitchFamily="18" charset="0"/>
              </a:rPr>
              <a:t>Aurelien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Geron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Available: https://bcebakhtiyarpur.org/wp-content/uploads/2020/03/file_5e748501c810d.pdf</a:t>
            </a:r>
          </a:p>
        </p:txBody>
      </p:sp>
      <p:sp>
        <p:nvSpPr>
          <p:cNvPr id="5" name="Content Placeholder 4"/>
          <p:cNvSpPr>
            <a:spLocks noGrp="1"/>
          </p:cNvSpPr>
          <p:nvPr>
            <p:ph sz="half" idx="14"/>
          </p:nvPr>
        </p:nvSpPr>
        <p:spPr>
          <a:xfrm>
            <a:off x="8153400" y="3382197"/>
            <a:ext cx="3464717" cy="3162441"/>
          </a:xfrm>
        </p:spPr>
        <p:txBody>
          <a:bodyPr>
            <a:normAutofit fontScale="85000" lnSpcReduction="10000"/>
          </a:bodyPr>
          <a:lstStyle/>
          <a:p>
            <a:r>
              <a:rPr lang="en-IN" sz="1900" b="1" dirty="0"/>
              <a:t>Python for Data Analysis: Data Wrangling with Pandas, </a:t>
            </a:r>
            <a:r>
              <a:rPr lang="en-IN" sz="1900" b="1" dirty="0" err="1"/>
              <a:t>NumPy</a:t>
            </a:r>
            <a:r>
              <a:rPr lang="en-IN" sz="1900" b="1" dirty="0"/>
              <a:t>, and </a:t>
            </a:r>
            <a:r>
              <a:rPr lang="en-IN" sz="1900" b="1" dirty="0" err="1"/>
              <a:t>IPython</a:t>
            </a:r>
            <a:r>
              <a:rPr lang="en-IN" sz="1900" b="1" dirty="0"/>
              <a:t> 2nd Edition</a:t>
            </a:r>
          </a:p>
          <a:p>
            <a:r>
              <a:rPr lang="en-US" dirty="0">
                <a:solidFill>
                  <a:srgbClr val="999999"/>
                </a:solidFill>
                <a:latin typeface="Times New Roman" panose="02020603050405020304" pitchFamily="18" charset="0"/>
                <a:cs typeface="Times New Roman" panose="02020603050405020304" pitchFamily="18" charset="0"/>
              </a:rPr>
              <a:t>Author: Wes McKinney</a:t>
            </a:r>
          </a:p>
          <a:p>
            <a:pPr>
              <a:buClr>
                <a:schemeClr val="dk1"/>
              </a:buClr>
              <a:buSzPts val="1100"/>
            </a:pPr>
            <a:r>
              <a:rPr lang="en-US" dirty="0">
                <a:solidFill>
                  <a:srgbClr val="999999"/>
                </a:solidFill>
                <a:latin typeface="Times New Roman" panose="02020603050405020304" pitchFamily="18" charset="0"/>
                <a:cs typeface="Times New Roman" panose="02020603050405020304" pitchFamily="18" charset="0"/>
              </a:rPr>
              <a:t>Available online as Pdf (https://bedford-computing.co.uk/learning/wp-content/uploads/2015/10/Python-for-Data-Analysis.pdf)</a:t>
            </a:r>
          </a:p>
          <a:p>
            <a:pPr marL="0" indent="0">
              <a:buNone/>
            </a:pPr>
            <a:endParaRPr lang="en-US" dirty="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6"/>
          </p:nvPr>
        </p:nvSpPr>
        <p:spPr/>
        <p:txBody>
          <a:bodyPr/>
          <a:lstStyle/>
          <a:p>
            <a:r>
              <a:rPr lang="en-US" dirty="0">
                <a:latin typeface="Times New Roman" panose="02020603050405020304" pitchFamily="18" charset="0"/>
                <a:cs typeface="Times New Roman" panose="02020603050405020304" pitchFamily="18" charset="0"/>
              </a:rPr>
              <a:t>Jazan University</a:t>
            </a:r>
          </a:p>
        </p:txBody>
      </p:sp>
      <p:sp>
        <p:nvSpPr>
          <p:cNvPr id="8" name="Slide Number Placeholder 7"/>
          <p:cNvSpPr>
            <a:spLocks noGrp="1"/>
          </p:cNvSpPr>
          <p:nvPr>
            <p:ph type="sldNum" sz="quarter" idx="17"/>
          </p:nvPr>
        </p:nvSpPr>
        <p:spPr/>
        <p:txBody>
          <a:bodyPr/>
          <a:lstStyle/>
          <a:p>
            <a:fld id="{8C2E478F-E849-4A8C-AF1F-CBCC78A7CBF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9" name="Title 8"/>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Course Book</a:t>
            </a:r>
          </a:p>
        </p:txBody>
      </p:sp>
      <p:pic>
        <p:nvPicPr>
          <p:cNvPr id="10" name="Picture 9"/>
          <p:cNvPicPr>
            <a:picLocks noChangeAspect="1"/>
          </p:cNvPicPr>
          <p:nvPr/>
        </p:nvPicPr>
        <p:blipFill>
          <a:blip r:embed="rId2"/>
          <a:stretch>
            <a:fillRect/>
          </a:stretch>
        </p:blipFill>
        <p:spPr>
          <a:xfrm>
            <a:off x="5143499" y="2356958"/>
            <a:ext cx="19050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p:cNvPicPr>
            <a:picLocks noChangeAspect="1"/>
          </p:cNvPicPr>
          <p:nvPr/>
        </p:nvPicPr>
        <p:blipFill>
          <a:blip r:embed="rId3"/>
          <a:stretch>
            <a:fillRect/>
          </a:stretch>
        </p:blipFill>
        <p:spPr>
          <a:xfrm>
            <a:off x="8952308" y="326361"/>
            <a:ext cx="1866900" cy="2447925"/>
          </a:xfrm>
          <a:prstGeom prst="rect">
            <a:avLst/>
          </a:prstGeom>
        </p:spPr>
      </p:pic>
      <p:sp>
        <p:nvSpPr>
          <p:cNvPr id="6" name="AutoShape 2" descr="Python for Data Analysis: Data Wrangling with Pandas, NumPy, and IPython:  9781491957660: Computer Science Books @ Amazon.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stretch>
            <a:fillRect/>
          </a:stretch>
        </p:blipFill>
        <p:spPr>
          <a:xfrm>
            <a:off x="1219199" y="934272"/>
            <a:ext cx="1866900" cy="2447925"/>
          </a:xfrm>
          <a:prstGeom prst="rect">
            <a:avLst/>
          </a:prstGeom>
        </p:spPr>
      </p:pic>
      <p:pic>
        <p:nvPicPr>
          <p:cNvPr id="2" name="Picture 10">
            <a:extLst>
              <a:ext uri="{FF2B5EF4-FFF2-40B4-BE49-F238E27FC236}">
                <a16:creationId xmlns:a16="http://schemas.microsoft.com/office/drawing/2014/main" id="{AADDA742-A7B6-0CCF-40BE-DB2C475C293C}"/>
              </a:ext>
            </a:extLst>
          </p:cNvPr>
          <p:cNvPicPr>
            <a:picLocks noChangeAspect="1"/>
          </p:cNvPicPr>
          <p:nvPr/>
        </p:nvPicPr>
        <p:blipFill rotWithShape="1">
          <a:blip r:embed="rId5"/>
          <a:srcRect l="18019" t="6627" r="11827" b="30890"/>
          <a:stretch/>
        </p:blipFill>
        <p:spPr>
          <a:xfrm>
            <a:off x="4671754" y="1549780"/>
            <a:ext cx="2529742" cy="3262157"/>
          </a:xfrm>
          <a:prstGeom prst="rect">
            <a:avLst/>
          </a:prstGeom>
        </p:spPr>
      </p:pic>
      <p:sp>
        <p:nvSpPr>
          <p:cNvPr id="11" name="TextBox 10">
            <a:extLst>
              <a:ext uri="{FF2B5EF4-FFF2-40B4-BE49-F238E27FC236}">
                <a16:creationId xmlns:a16="http://schemas.microsoft.com/office/drawing/2014/main" id="{40DC3123-CC4B-8D2C-8C5E-107A1647508C}"/>
              </a:ext>
            </a:extLst>
          </p:cNvPr>
          <p:cNvSpPr txBox="1"/>
          <p:nvPr/>
        </p:nvSpPr>
        <p:spPr>
          <a:xfrm>
            <a:off x="4884268" y="1180448"/>
            <a:ext cx="2423461" cy="369332"/>
          </a:xfrm>
          <a:prstGeom prst="rect">
            <a:avLst/>
          </a:prstGeom>
          <a:noFill/>
        </p:spPr>
        <p:txBody>
          <a:bodyPr wrap="square" rtlCol="0">
            <a:spAutoFit/>
          </a:bodyPr>
          <a:lstStyle/>
          <a:p>
            <a:pPr algn="l"/>
            <a:r>
              <a:rPr lang="en-US"/>
              <a:t>The main textBook</a:t>
            </a:r>
            <a:endParaRPr lang="en-SA"/>
          </a:p>
        </p:txBody>
      </p:sp>
    </p:spTree>
    <p:extLst>
      <p:ext uri="{BB962C8B-B14F-4D97-AF65-F5344CB8AC3E}">
        <p14:creationId xmlns:p14="http://schemas.microsoft.com/office/powerpoint/2010/main" val="4153822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Table Operations </a:t>
            </a:r>
          </a:p>
        </p:txBody>
      </p:sp>
      <p:sp>
        <p:nvSpPr>
          <p:cNvPr id="3" name="Text Placeholder 2"/>
          <p:cNvSpPr>
            <a:spLocks noGrp="1"/>
          </p:cNvSpPr>
          <p:nvPr>
            <p:ph type="body" idx="1"/>
          </p:nvPr>
        </p:nvSpPr>
        <p:spPr/>
        <p:txBody>
          <a:bodyPr/>
          <a:lstStyle/>
          <a:p>
            <a:r>
              <a:rPr lang="en-US" b="1" dirty="0" err="1"/>
              <a:t>t.select</a:t>
            </a:r>
            <a:r>
              <a:rPr lang="en-US" b="1" dirty="0"/>
              <a:t>(label) </a:t>
            </a:r>
            <a:r>
              <a:rPr lang="en-US" dirty="0"/>
              <a:t>- constructs a new table with just the specified columns </a:t>
            </a:r>
          </a:p>
          <a:p>
            <a:r>
              <a:rPr lang="en-US" b="1" dirty="0" err="1"/>
              <a:t>t.drop</a:t>
            </a:r>
            <a:r>
              <a:rPr lang="en-US" b="1" dirty="0"/>
              <a:t>(label) </a:t>
            </a:r>
            <a:r>
              <a:rPr lang="en-US" dirty="0"/>
              <a:t>- constructs a new table in which the specified columns are omitted </a:t>
            </a:r>
          </a:p>
          <a:p>
            <a:r>
              <a:rPr lang="en-US" b="1" dirty="0" err="1"/>
              <a:t>t.sort</a:t>
            </a:r>
            <a:r>
              <a:rPr lang="en-US" b="1" dirty="0"/>
              <a:t>(label) </a:t>
            </a:r>
            <a:r>
              <a:rPr lang="en-US" dirty="0"/>
              <a:t>- constructs a new table with rows sorted by the specified column </a:t>
            </a:r>
          </a:p>
          <a:p>
            <a:r>
              <a:rPr lang="en-US" b="1" dirty="0" err="1"/>
              <a:t>t.where</a:t>
            </a:r>
            <a:r>
              <a:rPr lang="en-US" b="1" dirty="0"/>
              <a:t>(label, condition) </a:t>
            </a:r>
            <a:r>
              <a:rPr lang="en-US" dirty="0"/>
              <a:t>- constructs a new table with just the rows that match the condition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320141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Operators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02779387"/>
              </p:ext>
            </p:extLst>
          </p:nvPr>
        </p:nvGraphicFramePr>
        <p:xfrm>
          <a:off x="1627963" y="2420875"/>
          <a:ext cx="7186428" cy="2595880"/>
        </p:xfrm>
        <a:graphic>
          <a:graphicData uri="http://schemas.openxmlformats.org/drawingml/2006/table">
            <a:tbl>
              <a:tblPr firstRow="1" bandRow="1">
                <a:tableStyleId>{00A15C55-8517-42AA-B614-E9B94910E393}</a:tableStyleId>
              </a:tblPr>
              <a:tblGrid>
                <a:gridCol w="1796607">
                  <a:extLst>
                    <a:ext uri="{9D8B030D-6E8A-4147-A177-3AD203B41FA5}">
                      <a16:colId xmlns:a16="http://schemas.microsoft.com/office/drawing/2014/main" val="1725065717"/>
                    </a:ext>
                  </a:extLst>
                </a:gridCol>
                <a:gridCol w="1796607">
                  <a:extLst>
                    <a:ext uri="{9D8B030D-6E8A-4147-A177-3AD203B41FA5}">
                      <a16:colId xmlns:a16="http://schemas.microsoft.com/office/drawing/2014/main" val="2849218428"/>
                    </a:ext>
                  </a:extLst>
                </a:gridCol>
                <a:gridCol w="1796607">
                  <a:extLst>
                    <a:ext uri="{9D8B030D-6E8A-4147-A177-3AD203B41FA5}">
                      <a16:colId xmlns:a16="http://schemas.microsoft.com/office/drawing/2014/main" val="800374675"/>
                    </a:ext>
                  </a:extLst>
                </a:gridCol>
                <a:gridCol w="1796607">
                  <a:extLst>
                    <a:ext uri="{9D8B030D-6E8A-4147-A177-3AD203B41FA5}">
                      <a16:colId xmlns:a16="http://schemas.microsoft.com/office/drawing/2014/main" val="3153855300"/>
                    </a:ext>
                  </a:extLst>
                </a:gridCol>
              </a:tblGrid>
              <a:tr h="370840">
                <a:tc>
                  <a:txBody>
                    <a:bodyPr/>
                    <a:lstStyle/>
                    <a:p>
                      <a:r>
                        <a:rPr lang="en-US" dirty="0"/>
                        <a:t>Operation</a:t>
                      </a:r>
                    </a:p>
                  </a:txBody>
                  <a:tcPr/>
                </a:tc>
                <a:tc>
                  <a:txBody>
                    <a:bodyPr/>
                    <a:lstStyle/>
                    <a:p>
                      <a:r>
                        <a:rPr lang="en-US" dirty="0"/>
                        <a:t>Operator</a:t>
                      </a:r>
                    </a:p>
                  </a:txBody>
                  <a:tcPr/>
                </a:tc>
                <a:tc>
                  <a:txBody>
                    <a:bodyPr/>
                    <a:lstStyle/>
                    <a:p>
                      <a:r>
                        <a:rPr lang="en-US" dirty="0"/>
                        <a:t>Example</a:t>
                      </a:r>
                    </a:p>
                  </a:txBody>
                  <a:tcPr/>
                </a:tc>
                <a:tc>
                  <a:txBody>
                    <a:bodyPr/>
                    <a:lstStyle/>
                    <a:p>
                      <a:r>
                        <a:rPr lang="en-US" dirty="0"/>
                        <a:t>Value</a:t>
                      </a:r>
                    </a:p>
                  </a:txBody>
                  <a:tcPr/>
                </a:tc>
                <a:extLst>
                  <a:ext uri="{0D108BD9-81ED-4DB2-BD59-A6C34878D82A}">
                    <a16:rowId xmlns:a16="http://schemas.microsoft.com/office/drawing/2014/main" val="3096520811"/>
                  </a:ext>
                </a:extLst>
              </a:tr>
              <a:tr h="370840">
                <a:tc>
                  <a:txBody>
                    <a:bodyPr/>
                    <a:lstStyle/>
                    <a:p>
                      <a:r>
                        <a:rPr lang="en-US" dirty="0"/>
                        <a:t>ADD</a:t>
                      </a:r>
                    </a:p>
                  </a:txBody>
                  <a:tcPr/>
                </a:tc>
                <a:tc>
                  <a:txBody>
                    <a:bodyPr/>
                    <a:lstStyle/>
                    <a:p>
                      <a:r>
                        <a:rPr lang="en-US" dirty="0"/>
                        <a:t>+</a:t>
                      </a:r>
                    </a:p>
                  </a:txBody>
                  <a:tcPr/>
                </a:tc>
                <a:tc>
                  <a:txBody>
                    <a:bodyPr/>
                    <a:lstStyle/>
                    <a:p>
                      <a:r>
                        <a:rPr lang="en-US" dirty="0"/>
                        <a:t>2+3</a:t>
                      </a:r>
                    </a:p>
                  </a:txBody>
                  <a:tcPr/>
                </a:tc>
                <a:tc>
                  <a:txBody>
                    <a:bodyPr/>
                    <a:lstStyle/>
                    <a:p>
                      <a:r>
                        <a:rPr lang="en-US" dirty="0"/>
                        <a:t>5</a:t>
                      </a:r>
                    </a:p>
                  </a:txBody>
                  <a:tcPr/>
                </a:tc>
                <a:extLst>
                  <a:ext uri="{0D108BD9-81ED-4DB2-BD59-A6C34878D82A}">
                    <a16:rowId xmlns:a16="http://schemas.microsoft.com/office/drawing/2014/main" val="1431736641"/>
                  </a:ext>
                </a:extLst>
              </a:tr>
              <a:tr h="370840">
                <a:tc>
                  <a:txBody>
                    <a:bodyPr/>
                    <a:lstStyle/>
                    <a:p>
                      <a:r>
                        <a:rPr lang="en-US" dirty="0"/>
                        <a:t>SUB</a:t>
                      </a:r>
                    </a:p>
                  </a:txBody>
                  <a:tcPr/>
                </a:tc>
                <a:tc>
                  <a:txBody>
                    <a:bodyPr/>
                    <a:lstStyle/>
                    <a:p>
                      <a:r>
                        <a:rPr lang="en-US" dirty="0"/>
                        <a:t>-</a:t>
                      </a:r>
                    </a:p>
                  </a:txBody>
                  <a:tcPr/>
                </a:tc>
                <a:tc>
                  <a:txBody>
                    <a:bodyPr/>
                    <a:lstStyle/>
                    <a:p>
                      <a:r>
                        <a:rPr lang="en-US" dirty="0"/>
                        <a:t>2-3</a:t>
                      </a:r>
                    </a:p>
                  </a:txBody>
                  <a:tcPr/>
                </a:tc>
                <a:tc>
                  <a:txBody>
                    <a:bodyPr/>
                    <a:lstStyle/>
                    <a:p>
                      <a:r>
                        <a:rPr lang="en-US" dirty="0"/>
                        <a:t>-1</a:t>
                      </a:r>
                    </a:p>
                  </a:txBody>
                  <a:tcPr/>
                </a:tc>
                <a:extLst>
                  <a:ext uri="{0D108BD9-81ED-4DB2-BD59-A6C34878D82A}">
                    <a16:rowId xmlns:a16="http://schemas.microsoft.com/office/drawing/2014/main" val="788817625"/>
                  </a:ext>
                </a:extLst>
              </a:tr>
              <a:tr h="370840">
                <a:tc>
                  <a:txBody>
                    <a:bodyPr/>
                    <a:lstStyle/>
                    <a:p>
                      <a:r>
                        <a:rPr lang="en-US" dirty="0"/>
                        <a:t>Multiplication</a:t>
                      </a:r>
                    </a:p>
                  </a:txBody>
                  <a:tcPr/>
                </a:tc>
                <a:tc>
                  <a:txBody>
                    <a:bodyPr/>
                    <a:lstStyle/>
                    <a:p>
                      <a:r>
                        <a:rPr lang="en-US" dirty="0"/>
                        <a:t>*</a:t>
                      </a:r>
                    </a:p>
                  </a:txBody>
                  <a:tcPr/>
                </a:tc>
                <a:tc>
                  <a:txBody>
                    <a:bodyPr/>
                    <a:lstStyle/>
                    <a:p>
                      <a:r>
                        <a:rPr lang="en-US" dirty="0"/>
                        <a:t>2*3</a:t>
                      </a:r>
                    </a:p>
                  </a:txBody>
                  <a:tcPr/>
                </a:tc>
                <a:tc>
                  <a:txBody>
                    <a:bodyPr/>
                    <a:lstStyle/>
                    <a:p>
                      <a:r>
                        <a:rPr lang="en-US" dirty="0"/>
                        <a:t>6</a:t>
                      </a:r>
                    </a:p>
                  </a:txBody>
                  <a:tcPr/>
                </a:tc>
                <a:extLst>
                  <a:ext uri="{0D108BD9-81ED-4DB2-BD59-A6C34878D82A}">
                    <a16:rowId xmlns:a16="http://schemas.microsoft.com/office/drawing/2014/main" val="1015984598"/>
                  </a:ext>
                </a:extLst>
              </a:tr>
              <a:tr h="370840">
                <a:tc>
                  <a:txBody>
                    <a:bodyPr/>
                    <a:lstStyle/>
                    <a:p>
                      <a:r>
                        <a:rPr lang="en-US" dirty="0"/>
                        <a:t>Division</a:t>
                      </a:r>
                    </a:p>
                  </a:txBody>
                  <a:tcPr/>
                </a:tc>
                <a:tc>
                  <a:txBody>
                    <a:bodyPr/>
                    <a:lstStyle/>
                    <a:p>
                      <a:r>
                        <a:rPr lang="en-US" dirty="0"/>
                        <a:t>/</a:t>
                      </a:r>
                    </a:p>
                  </a:txBody>
                  <a:tcPr/>
                </a:tc>
                <a:tc>
                  <a:txBody>
                    <a:bodyPr/>
                    <a:lstStyle/>
                    <a:p>
                      <a:r>
                        <a:rPr lang="en-US" dirty="0"/>
                        <a:t>7/3</a:t>
                      </a:r>
                    </a:p>
                  </a:txBody>
                  <a:tcPr/>
                </a:tc>
                <a:tc>
                  <a:txBody>
                    <a:bodyPr/>
                    <a:lstStyle/>
                    <a:p>
                      <a:r>
                        <a:rPr lang="en-US" dirty="0"/>
                        <a:t>2.66667</a:t>
                      </a:r>
                    </a:p>
                  </a:txBody>
                  <a:tcPr/>
                </a:tc>
                <a:extLst>
                  <a:ext uri="{0D108BD9-81ED-4DB2-BD59-A6C34878D82A}">
                    <a16:rowId xmlns:a16="http://schemas.microsoft.com/office/drawing/2014/main" val="2659368675"/>
                  </a:ext>
                </a:extLst>
              </a:tr>
              <a:tr h="370840">
                <a:tc>
                  <a:txBody>
                    <a:bodyPr/>
                    <a:lstStyle/>
                    <a:p>
                      <a:r>
                        <a:rPr lang="en-US" dirty="0"/>
                        <a:t>Remainder</a:t>
                      </a:r>
                    </a:p>
                  </a:txBody>
                  <a:tcPr/>
                </a:tc>
                <a:tc>
                  <a:txBody>
                    <a:bodyPr/>
                    <a:lstStyle/>
                    <a:p>
                      <a:r>
                        <a:rPr lang="en-US" dirty="0"/>
                        <a:t>%</a:t>
                      </a:r>
                    </a:p>
                  </a:txBody>
                  <a:tcPr/>
                </a:tc>
                <a:tc>
                  <a:txBody>
                    <a:bodyPr/>
                    <a:lstStyle/>
                    <a:p>
                      <a:r>
                        <a:rPr lang="en-US" dirty="0"/>
                        <a:t>7%3</a:t>
                      </a:r>
                    </a:p>
                  </a:txBody>
                  <a:tcPr/>
                </a:tc>
                <a:tc>
                  <a:txBody>
                    <a:bodyPr/>
                    <a:lstStyle/>
                    <a:p>
                      <a:r>
                        <a:rPr lang="en-US" dirty="0"/>
                        <a:t>1</a:t>
                      </a:r>
                    </a:p>
                  </a:txBody>
                  <a:tcPr/>
                </a:tc>
                <a:extLst>
                  <a:ext uri="{0D108BD9-81ED-4DB2-BD59-A6C34878D82A}">
                    <a16:rowId xmlns:a16="http://schemas.microsoft.com/office/drawing/2014/main" val="3761455790"/>
                  </a:ext>
                </a:extLst>
              </a:tr>
              <a:tr h="370840">
                <a:tc>
                  <a:txBody>
                    <a:bodyPr/>
                    <a:lstStyle/>
                    <a:p>
                      <a:r>
                        <a:rPr lang="en-US" dirty="0"/>
                        <a:t>Exponentiation</a:t>
                      </a:r>
                    </a:p>
                  </a:txBody>
                  <a:tcPr/>
                </a:tc>
                <a:tc>
                  <a:txBody>
                    <a:bodyPr/>
                    <a:lstStyle/>
                    <a:p>
                      <a:r>
                        <a:rPr lang="en-US" dirty="0"/>
                        <a:t>**</a:t>
                      </a:r>
                    </a:p>
                  </a:txBody>
                  <a:tcPr/>
                </a:tc>
                <a:tc>
                  <a:txBody>
                    <a:bodyPr/>
                    <a:lstStyle/>
                    <a:p>
                      <a:r>
                        <a:rPr lang="en-US" dirty="0"/>
                        <a:t>2**0.5</a:t>
                      </a:r>
                    </a:p>
                  </a:txBody>
                  <a:tcPr/>
                </a:tc>
                <a:tc>
                  <a:txBody>
                    <a:bodyPr/>
                    <a:lstStyle/>
                    <a:p>
                      <a:r>
                        <a:rPr lang="en-US" dirty="0"/>
                        <a:t>1.414</a:t>
                      </a:r>
                    </a:p>
                  </a:txBody>
                  <a:tcPr/>
                </a:tc>
                <a:extLst>
                  <a:ext uri="{0D108BD9-81ED-4DB2-BD59-A6C34878D82A}">
                    <a16:rowId xmlns:a16="http://schemas.microsoft.com/office/drawing/2014/main" val="2288043117"/>
                  </a:ext>
                </a:extLst>
              </a:tr>
            </a:tbl>
          </a:graphicData>
        </a:graphic>
      </p:graphicFrame>
    </p:spTree>
    <p:extLst>
      <p:ext uri="{BB962C8B-B14F-4D97-AF65-F5344CB8AC3E}">
        <p14:creationId xmlns:p14="http://schemas.microsoft.com/office/powerpoint/2010/main" val="241438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Ints</a:t>
            </a:r>
            <a:r>
              <a:rPr lang="en-US" dirty="0"/>
              <a:t> and Floats </a:t>
            </a:r>
          </a:p>
        </p:txBody>
      </p:sp>
      <p:sp>
        <p:nvSpPr>
          <p:cNvPr id="3" name="Text Placeholder 2"/>
          <p:cNvSpPr>
            <a:spLocks noGrp="1"/>
          </p:cNvSpPr>
          <p:nvPr>
            <p:ph type="body" idx="1"/>
          </p:nvPr>
        </p:nvSpPr>
        <p:spPr/>
        <p:txBody>
          <a:bodyPr/>
          <a:lstStyle/>
          <a:p>
            <a:r>
              <a:rPr lang="en-US" dirty="0"/>
              <a:t>Python has two real number types </a:t>
            </a:r>
          </a:p>
          <a:p>
            <a:pPr lvl="1"/>
            <a:r>
              <a:rPr lang="en-US" b="1" dirty="0" err="1"/>
              <a:t>int</a:t>
            </a:r>
            <a:r>
              <a:rPr lang="en-US" dirty="0"/>
              <a:t>: an integer of any size </a:t>
            </a:r>
          </a:p>
          <a:p>
            <a:pPr lvl="1"/>
            <a:r>
              <a:rPr lang="en-US" b="1" dirty="0"/>
              <a:t>float: </a:t>
            </a:r>
            <a:r>
              <a:rPr lang="en-US" dirty="0"/>
              <a:t>a number with an optional fractional part </a:t>
            </a:r>
          </a:p>
          <a:p>
            <a:r>
              <a:rPr lang="en-US" dirty="0"/>
              <a:t>An </a:t>
            </a:r>
            <a:r>
              <a:rPr lang="en-US" b="1" dirty="0" err="1"/>
              <a:t>int</a:t>
            </a:r>
            <a:r>
              <a:rPr lang="en-US" b="1" dirty="0"/>
              <a:t> </a:t>
            </a:r>
            <a:r>
              <a:rPr lang="en-US" dirty="0"/>
              <a:t>never has a decimal point; a </a:t>
            </a:r>
            <a:r>
              <a:rPr lang="en-US" b="1" dirty="0"/>
              <a:t>float </a:t>
            </a:r>
            <a:r>
              <a:rPr lang="en-US" dirty="0"/>
              <a:t>always does. </a:t>
            </a:r>
          </a:p>
          <a:p>
            <a:r>
              <a:rPr lang="en-US" dirty="0"/>
              <a:t>A </a:t>
            </a:r>
            <a:r>
              <a:rPr lang="en-US" b="1" dirty="0"/>
              <a:t>float </a:t>
            </a:r>
            <a:r>
              <a:rPr lang="en-US" dirty="0"/>
              <a:t>might be printed using scientific notation. </a:t>
            </a:r>
          </a:p>
          <a:p>
            <a:r>
              <a:rPr lang="en-US" dirty="0"/>
              <a:t>Three limitations of float values: </a:t>
            </a:r>
          </a:p>
          <a:p>
            <a:pPr lvl="1"/>
            <a:r>
              <a:rPr lang="en-US" dirty="0"/>
              <a:t>They have limited size (but the limit is huge) </a:t>
            </a:r>
          </a:p>
          <a:p>
            <a:pPr lvl="1"/>
            <a:r>
              <a:rPr lang="en-US" dirty="0"/>
              <a:t>They have limited precision of 15-16 decimal places </a:t>
            </a:r>
          </a:p>
          <a:p>
            <a:pPr lvl="1"/>
            <a:r>
              <a:rPr lang="en-US" dirty="0"/>
              <a:t>After arithmetic, the final few decimal places can be wrong.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2746278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and Strings </a:t>
            </a:r>
          </a:p>
        </p:txBody>
      </p:sp>
      <p:sp>
        <p:nvSpPr>
          <p:cNvPr id="3" name="Text Placeholder 2"/>
          <p:cNvSpPr>
            <a:spLocks noGrp="1"/>
          </p:cNvSpPr>
          <p:nvPr>
            <p:ph type="body" idx="1"/>
          </p:nvPr>
        </p:nvSpPr>
        <p:spPr/>
        <p:txBody>
          <a:bodyPr/>
          <a:lstStyle/>
          <a:p>
            <a:r>
              <a:rPr lang="en-US" dirty="0"/>
              <a:t>A string value is a snippet of text of any length </a:t>
            </a:r>
          </a:p>
          <a:p>
            <a:pPr lvl="1"/>
            <a:r>
              <a:rPr lang="en-US" dirty="0"/>
              <a:t> 'a' </a:t>
            </a:r>
          </a:p>
          <a:p>
            <a:pPr lvl="1"/>
            <a:r>
              <a:rPr lang="en-US" dirty="0"/>
              <a:t> 'word‘</a:t>
            </a:r>
          </a:p>
          <a:p>
            <a:pPr lvl="1"/>
            <a:r>
              <a:rPr lang="en-US" dirty="0"/>
              <a:t> "there can be 2 sentences. Here's the second!" </a:t>
            </a:r>
          </a:p>
          <a:p>
            <a:r>
              <a:rPr lang="en-US" dirty="0"/>
              <a:t>Strings consisting of numbers can be converted to numbers </a:t>
            </a:r>
          </a:p>
          <a:p>
            <a:pPr lvl="1"/>
            <a:r>
              <a:rPr lang="en-US" dirty="0"/>
              <a:t> </a:t>
            </a:r>
            <a:r>
              <a:rPr lang="en-US" dirty="0" err="1"/>
              <a:t>int</a:t>
            </a:r>
            <a:r>
              <a:rPr lang="en-US" dirty="0"/>
              <a:t>('12') </a:t>
            </a:r>
          </a:p>
          <a:p>
            <a:pPr lvl="1"/>
            <a:r>
              <a:rPr lang="en-US" dirty="0"/>
              <a:t> float('1.2') </a:t>
            </a:r>
          </a:p>
          <a:p>
            <a:r>
              <a:rPr lang="en-US" dirty="0"/>
              <a:t>Any value can be converted to a string </a:t>
            </a:r>
          </a:p>
          <a:p>
            <a:pPr lvl="1"/>
            <a:r>
              <a:rPr lang="en-US" dirty="0"/>
              <a:t> </a:t>
            </a:r>
            <a:r>
              <a:rPr lang="en-US" dirty="0" err="1"/>
              <a:t>str</a:t>
            </a:r>
            <a:r>
              <a:rPr lang="en-US" dirty="0"/>
              <a:t>(5)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2518828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value has a type </a:t>
            </a:r>
          </a:p>
        </p:txBody>
      </p:sp>
      <p:sp>
        <p:nvSpPr>
          <p:cNvPr id="3" name="Text Placeholder 2"/>
          <p:cNvSpPr>
            <a:spLocks noGrp="1"/>
          </p:cNvSpPr>
          <p:nvPr>
            <p:ph type="body" idx="1"/>
          </p:nvPr>
        </p:nvSpPr>
        <p:spPr/>
        <p:txBody>
          <a:bodyPr/>
          <a:lstStyle/>
          <a:p>
            <a:r>
              <a:rPr lang="en-US" dirty="0"/>
              <a:t>We’ve seen 5 types so far: </a:t>
            </a:r>
          </a:p>
          <a:p>
            <a:pPr lvl="1"/>
            <a:r>
              <a:rPr lang="en-US" dirty="0" err="1"/>
              <a:t>int</a:t>
            </a:r>
            <a:r>
              <a:rPr lang="en-US" dirty="0"/>
              <a:t>: 2, float: 2.2 ,  Table, function</a:t>
            </a:r>
          </a:p>
          <a:p>
            <a:pPr lvl="1"/>
            <a:r>
              <a:rPr lang="en-US" dirty="0" err="1"/>
              <a:t>str</a:t>
            </a:r>
            <a:r>
              <a:rPr lang="en-US" dirty="0"/>
              <a:t>: 'Red fish, blue fish' </a:t>
            </a:r>
          </a:p>
          <a:p>
            <a:r>
              <a:rPr lang="en-US" dirty="0"/>
              <a:t>The type function can tell you the type of a value </a:t>
            </a:r>
          </a:p>
          <a:p>
            <a:pPr lvl="1"/>
            <a:r>
              <a:rPr lang="en-US" dirty="0"/>
              <a:t>type(2)</a:t>
            </a:r>
          </a:p>
          <a:p>
            <a:pPr lvl="1"/>
            <a:r>
              <a:rPr lang="en-US" dirty="0"/>
              <a:t>type(2 + 2) </a:t>
            </a:r>
          </a:p>
          <a:p>
            <a:r>
              <a:rPr lang="en-US" dirty="0"/>
              <a:t>An expression’s “type” is based on its value, not how it looks </a:t>
            </a:r>
          </a:p>
          <a:p>
            <a:pPr lvl="1"/>
            <a:r>
              <a:rPr lang="en-US" dirty="0"/>
              <a:t>x = 2 </a:t>
            </a:r>
          </a:p>
          <a:p>
            <a:pPr lvl="1"/>
            <a:r>
              <a:rPr lang="en-US" dirty="0"/>
              <a:t>type(x)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Tree>
    <p:extLst>
      <p:ext uri="{BB962C8B-B14F-4D97-AF65-F5344CB8AC3E}">
        <p14:creationId xmlns:p14="http://schemas.microsoft.com/office/powerpoint/2010/main" val="2610454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a:t>
            </a:r>
          </a:p>
        </p:txBody>
      </p:sp>
      <p:sp>
        <p:nvSpPr>
          <p:cNvPr id="3" name="Text Placeholder 2"/>
          <p:cNvSpPr>
            <a:spLocks noGrp="1"/>
          </p:cNvSpPr>
          <p:nvPr>
            <p:ph type="body" idx="1"/>
          </p:nvPr>
        </p:nvSpPr>
        <p:spPr/>
        <p:txBody>
          <a:bodyPr/>
          <a:lstStyle/>
          <a:p>
            <a:r>
              <a:rPr lang="en-US" dirty="0"/>
              <a:t>An array contains a sequence of values </a:t>
            </a:r>
          </a:p>
          <a:p>
            <a:pPr lvl="1"/>
            <a:r>
              <a:rPr lang="en-US" dirty="0"/>
              <a:t>All elements of an array should have the same type </a:t>
            </a:r>
          </a:p>
          <a:p>
            <a:pPr lvl="1"/>
            <a:r>
              <a:rPr lang="en-US" dirty="0"/>
              <a:t>Arithmetic is applied to each element individually </a:t>
            </a:r>
          </a:p>
          <a:p>
            <a:pPr lvl="1"/>
            <a:r>
              <a:rPr lang="en-US" dirty="0"/>
              <a:t>When two arrays are added, they must have the same size; corresponding elements are added in the result </a:t>
            </a:r>
          </a:p>
          <a:p>
            <a:pPr lvl="1"/>
            <a:r>
              <a:rPr lang="en-US" dirty="0"/>
              <a:t>A column of a table is an array </a:t>
            </a:r>
          </a:p>
        </p:txBody>
      </p:sp>
      <p:sp>
        <p:nvSpPr>
          <p:cNvPr id="4" name="Footer Placeholder 3"/>
          <p:cNvSpPr>
            <a:spLocks noGrp="1"/>
          </p:cNvSpPr>
          <p:nvPr>
            <p:ph type="ftr" idx="11"/>
          </p:nvPr>
        </p:nvSpPr>
        <p:spPr/>
        <p:txBody>
          <a:bodyPr/>
          <a:lstStyle/>
          <a:p>
            <a:r>
              <a:rPr lang="en-US"/>
              <a:t>Jazan University</a:t>
            </a:r>
          </a:p>
        </p:txBody>
      </p:sp>
      <p:sp>
        <p:nvSpPr>
          <p:cNvPr id="5" name="Slide Number Placeholder 4"/>
          <p:cNvSpPr>
            <a:spLocks noGrp="1"/>
          </p:cNvSpPr>
          <p:nvPr>
            <p:ph type="sldNum" idx="12"/>
          </p:nvPr>
        </p:nvSpPr>
        <p:spPr>
          <a:xfrm>
            <a:off x="8535900" y="7800664"/>
            <a:ext cx="2844800" cy="365200"/>
          </a:xfrm>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0E370AC-89DD-4C4B-03A0-5F3293196776}"/>
                  </a:ext>
                </a:extLst>
              </p14:cNvPr>
              <p14:cNvContentPartPr/>
              <p14:nvPr/>
            </p14:nvContentPartPr>
            <p14:xfrm>
              <a:off x="2995660" y="-669746"/>
              <a:ext cx="6480" cy="33480"/>
            </p14:xfrm>
          </p:contentPart>
        </mc:Choice>
        <mc:Fallback xmlns="">
          <p:pic>
            <p:nvPicPr>
              <p:cNvPr id="6" name="Ink 5">
                <a:extLst>
                  <a:ext uri="{FF2B5EF4-FFF2-40B4-BE49-F238E27FC236}">
                    <a16:creationId xmlns:a16="http://schemas.microsoft.com/office/drawing/2014/main" id="{40E370AC-89DD-4C4B-03A0-5F3293196776}"/>
                  </a:ext>
                </a:extLst>
              </p:cNvPr>
              <p:cNvPicPr/>
              <p:nvPr/>
            </p:nvPicPr>
            <p:blipFill>
              <a:blip r:embed="rId3"/>
              <a:stretch>
                <a:fillRect/>
              </a:stretch>
            </p:blipFill>
            <p:spPr>
              <a:xfrm>
                <a:off x="2980180" y="-684866"/>
                <a:ext cx="37080" cy="64080"/>
              </a:xfrm>
              <a:prstGeom prst="rect">
                <a:avLst/>
              </a:prstGeom>
            </p:spPr>
          </p:pic>
        </mc:Fallback>
      </mc:AlternateContent>
    </p:spTree>
    <p:extLst>
      <p:ext uri="{BB962C8B-B14F-4D97-AF65-F5344CB8AC3E}">
        <p14:creationId xmlns:p14="http://schemas.microsoft.com/office/powerpoint/2010/main" val="326243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Ranges </a:t>
            </a:r>
          </a:p>
        </p:txBody>
      </p:sp>
      <p:sp>
        <p:nvSpPr>
          <p:cNvPr id="3" name="Text Placeholder 2"/>
          <p:cNvSpPr>
            <a:spLocks noGrp="1"/>
          </p:cNvSpPr>
          <p:nvPr>
            <p:ph type="body" idx="1"/>
          </p:nvPr>
        </p:nvSpPr>
        <p:spPr/>
        <p:txBody>
          <a:bodyPr/>
          <a:lstStyle/>
          <a:p>
            <a:r>
              <a:rPr lang="en-US" dirty="0"/>
              <a:t>A range is an array of consecutive numbers </a:t>
            </a:r>
          </a:p>
          <a:p>
            <a:pPr lvl="1"/>
            <a:r>
              <a:rPr lang="en-US" b="1" dirty="0" err="1"/>
              <a:t>np.arange</a:t>
            </a:r>
            <a:r>
              <a:rPr lang="en-US" b="1" dirty="0"/>
              <a:t>(end)</a:t>
            </a:r>
            <a:r>
              <a:rPr lang="en-US" dirty="0"/>
              <a:t>: </a:t>
            </a:r>
          </a:p>
          <a:p>
            <a:pPr lvl="2"/>
            <a:r>
              <a:rPr lang="en-US" dirty="0"/>
              <a:t>An array of increasing integers from 0 up to </a:t>
            </a:r>
            <a:r>
              <a:rPr lang="en-US" b="1" dirty="0"/>
              <a:t>end </a:t>
            </a:r>
          </a:p>
          <a:p>
            <a:pPr lvl="1"/>
            <a:r>
              <a:rPr lang="en-US" b="1" dirty="0" err="1"/>
              <a:t>np.arange</a:t>
            </a:r>
            <a:r>
              <a:rPr lang="en-US" b="1" dirty="0"/>
              <a:t>(start, end)</a:t>
            </a:r>
            <a:r>
              <a:rPr lang="en-US" dirty="0"/>
              <a:t>: </a:t>
            </a:r>
          </a:p>
          <a:p>
            <a:pPr lvl="2"/>
            <a:r>
              <a:rPr lang="en-US" dirty="0"/>
              <a:t>An array of increasing integers from </a:t>
            </a:r>
            <a:r>
              <a:rPr lang="en-US" b="1" dirty="0"/>
              <a:t>start </a:t>
            </a:r>
            <a:r>
              <a:rPr lang="en-US" dirty="0"/>
              <a:t>up to </a:t>
            </a:r>
            <a:r>
              <a:rPr lang="en-US" b="1" dirty="0"/>
              <a:t>end </a:t>
            </a:r>
          </a:p>
          <a:p>
            <a:pPr lvl="1"/>
            <a:r>
              <a:rPr lang="en-US" b="1" dirty="0" err="1"/>
              <a:t>np.arange</a:t>
            </a:r>
            <a:r>
              <a:rPr lang="en-US" b="1" dirty="0"/>
              <a:t>(start, end, step)</a:t>
            </a:r>
            <a:r>
              <a:rPr lang="en-US" dirty="0"/>
              <a:t>: </a:t>
            </a:r>
          </a:p>
          <a:p>
            <a:pPr lvl="2"/>
            <a:r>
              <a:rPr lang="en-US" dirty="0"/>
              <a:t>A range with </a:t>
            </a:r>
            <a:r>
              <a:rPr lang="en-US" b="1" dirty="0"/>
              <a:t>step </a:t>
            </a:r>
            <a:r>
              <a:rPr lang="en-US" dirty="0"/>
              <a:t>between consecutive values </a:t>
            </a:r>
          </a:p>
          <a:p>
            <a:r>
              <a:rPr lang="en-US" dirty="0"/>
              <a:t>The range always includes </a:t>
            </a:r>
            <a:r>
              <a:rPr lang="en-US" b="1" dirty="0"/>
              <a:t>start </a:t>
            </a:r>
            <a:r>
              <a:rPr lang="en-US" dirty="0"/>
              <a:t>but excludes </a:t>
            </a:r>
            <a:r>
              <a:rPr lang="en-US" b="1" dirty="0"/>
              <a:t>end </a:t>
            </a:r>
            <a:endParaRPr lang="en-US" dirty="0"/>
          </a:p>
        </p:txBody>
      </p:sp>
      <p:sp>
        <p:nvSpPr>
          <p:cNvPr id="4" name="Footer Placeholder 3"/>
          <p:cNvSpPr>
            <a:spLocks noGrp="1"/>
          </p:cNvSpPr>
          <p:nvPr>
            <p:ph type="ftr" idx="11"/>
          </p:nvPr>
        </p:nvSpPr>
        <p:spPr/>
        <p:txBody>
          <a:bodyPr/>
          <a:lstStyle/>
          <a:p>
            <a:r>
              <a:rPr lang="en-US"/>
              <a:t>Jazan University</a:t>
            </a:r>
            <a:endParaRPr lang="en-US" dirty="0"/>
          </a:p>
        </p:txBody>
      </p:sp>
      <p:sp>
        <p:nvSpPr>
          <p:cNvPr id="5" name="Slide Number Placeholder 4"/>
          <p:cNvSpPr>
            <a:spLocks noGrp="1"/>
          </p:cNvSpPr>
          <p:nvPr>
            <p:ph type="sldNum" idx="12"/>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5BFEA857-97D3-81B7-425C-26C0AAC14D4E}"/>
                  </a:ext>
                </a:extLst>
              </p14:cNvPr>
              <p14:cNvContentPartPr/>
              <p14:nvPr/>
            </p14:nvContentPartPr>
            <p14:xfrm>
              <a:off x="7446700" y="3922054"/>
              <a:ext cx="25200" cy="55080"/>
            </p14:xfrm>
          </p:contentPart>
        </mc:Choice>
        <mc:Fallback xmlns="">
          <p:pic>
            <p:nvPicPr>
              <p:cNvPr id="6" name="Ink 5">
                <a:extLst>
                  <a:ext uri="{FF2B5EF4-FFF2-40B4-BE49-F238E27FC236}">
                    <a16:creationId xmlns:a16="http://schemas.microsoft.com/office/drawing/2014/main" id="{5BFEA857-97D3-81B7-425C-26C0AAC14D4E}"/>
                  </a:ext>
                </a:extLst>
              </p:cNvPr>
              <p:cNvPicPr/>
              <p:nvPr/>
            </p:nvPicPr>
            <p:blipFill>
              <a:blip r:embed="rId3"/>
              <a:stretch>
                <a:fillRect/>
              </a:stretch>
            </p:blipFill>
            <p:spPr>
              <a:xfrm>
                <a:off x="7431580" y="3906934"/>
                <a:ext cx="55800" cy="85680"/>
              </a:xfrm>
              <a:prstGeom prst="rect">
                <a:avLst/>
              </a:prstGeom>
            </p:spPr>
          </p:pic>
        </mc:Fallback>
      </mc:AlternateContent>
    </p:spTree>
    <p:extLst>
      <p:ext uri="{BB962C8B-B14F-4D97-AF65-F5344CB8AC3E}">
        <p14:creationId xmlns:p14="http://schemas.microsoft.com/office/powerpoint/2010/main" val="38593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6"/>
          </p:nvPr>
        </p:nvPicPr>
        <p:blipFill>
          <a:blip r:embed="rId2"/>
          <a:stretch>
            <a:fillRect/>
          </a:stretch>
        </p:blipFill>
        <p:spPr>
          <a:xfrm>
            <a:off x="6400800" y="1401617"/>
            <a:ext cx="5219700" cy="4054766"/>
          </a:xfrm>
          <a:prstGeom prst="rect">
            <a:avLst/>
          </a:prstGeom>
        </p:spPr>
      </p:pic>
      <p:sp>
        <p:nvSpPr>
          <p:cNvPr id="3" name="Title 2"/>
          <p:cNvSpPr>
            <a:spLocks noGrp="1"/>
          </p:cNvSpPr>
          <p:nvPr>
            <p:ph type="title"/>
          </p:nvPr>
        </p:nvSpPr>
        <p:spPr/>
        <p:txBody>
          <a:bodyPr/>
          <a:lstStyle/>
          <a:p>
            <a:r>
              <a:rPr lang="en-US" dirty="0"/>
              <a:t>Data Scientist</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580452859"/>
              </p:ext>
            </p:extLst>
          </p:nvPr>
        </p:nvGraphicFramePr>
        <p:xfrm>
          <a:off x="598488" y="2144713"/>
          <a:ext cx="4225925" cy="3857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idx="13"/>
          </p:nvPr>
        </p:nvSpPr>
        <p:spPr/>
        <p:txBody>
          <a:bodyPr/>
          <a:lstStyle/>
          <a:p>
            <a:r>
              <a:rPr lang="en-US" dirty="0"/>
              <a:t>Future and Income</a:t>
            </a:r>
          </a:p>
        </p:txBody>
      </p:sp>
      <p:sp>
        <p:nvSpPr>
          <p:cNvPr id="6" name="Footer Placeholder 5"/>
          <p:cNvSpPr>
            <a:spLocks noGrp="1"/>
          </p:cNvSpPr>
          <p:nvPr>
            <p:ph type="ftr" sz="quarter" idx="17"/>
          </p:nvPr>
        </p:nvSpPr>
        <p:spPr>
          <a:xfrm>
            <a:off x="0" y="6505724"/>
            <a:ext cx="4114800" cy="365125"/>
          </a:xfrm>
        </p:spPr>
        <p:txBody>
          <a:bodyPr/>
          <a:lstStyle/>
          <a:p>
            <a:r>
              <a:rPr lang="en-US" dirty="0"/>
              <a:t>Jazan University</a:t>
            </a:r>
          </a:p>
        </p:txBody>
      </p:sp>
      <p:sp>
        <p:nvSpPr>
          <p:cNvPr id="7" name="Slide Number Placeholder 6"/>
          <p:cNvSpPr>
            <a:spLocks noGrp="1"/>
          </p:cNvSpPr>
          <p:nvPr>
            <p:ph type="sldNum" sz="quarter" idx="18"/>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348604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Data Science?</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is a collection of techniques used to extract value from data</a:t>
            </a:r>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6"/>
          </p:nvPr>
        </p:nvSpPr>
        <p:spPr/>
        <p:txBody>
          <a:bodyPr/>
          <a:lstStyle/>
          <a:p>
            <a:r>
              <a:rPr lang="en-US" dirty="0">
                <a:latin typeface="Times New Roman" panose="02020603050405020304" pitchFamily="18" charset="0"/>
                <a:cs typeface="Times New Roman" panose="02020603050405020304" pitchFamily="18" charset="0"/>
              </a:rPr>
              <a:t>Jazan University</a:t>
            </a:r>
          </a:p>
        </p:txBody>
      </p:sp>
      <p:sp>
        <p:nvSpPr>
          <p:cNvPr id="6" name="Slide Number Placeholder 5"/>
          <p:cNvSpPr>
            <a:spLocks noGrp="1"/>
          </p:cNvSpPr>
          <p:nvPr>
            <p:ph type="sldNum" sz="quarter" idx="17"/>
          </p:nvPr>
        </p:nvSpPr>
        <p:spPr/>
        <p:txBody>
          <a:bodyPr/>
          <a:lstStyle/>
          <a:p>
            <a:fld id="{8C2E478F-E849-4A8C-AF1F-CBCC78A7CBFA}" type="slidenum">
              <a:rPr lang="en-US" smtClean="0">
                <a:latin typeface="Times New Roman" panose="02020603050405020304" pitchFamily="18" charset="0"/>
                <a:cs typeface="Times New Roman" panose="02020603050405020304" pitchFamily="18" charset="0"/>
              </a:rPr>
              <a:pPr/>
              <a:t>4</a:t>
            </a:fld>
            <a:endParaRPr lang="en-US" dirty="0">
              <a:latin typeface="Times New Roman" panose="02020603050405020304" pitchFamily="18" charset="0"/>
              <a:cs typeface="Times New Roman" panose="02020603050405020304" pitchFamily="18" charset="0"/>
            </a:endParaRPr>
          </a:p>
        </p:txBody>
      </p:sp>
      <p:sp>
        <p:nvSpPr>
          <p:cNvPr id="7" name="Oval 6"/>
          <p:cNvSpPr/>
          <p:nvPr/>
        </p:nvSpPr>
        <p:spPr>
          <a:xfrm>
            <a:off x="5801911" y="586211"/>
            <a:ext cx="4958854" cy="486043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a:solidFill>
                  <a:srgbClr val="2F3342"/>
                </a:solidFill>
                <a:latin typeface="Times New Roman" panose="02020603050405020304" pitchFamily="18" charset="0"/>
                <a:cs typeface="Times New Roman" panose="02020603050405020304" pitchFamily="18" charset="0"/>
              </a:rPr>
              <a:t>Linguistics         Vision        Language Synthesis      Robotics      Sensor     Planning</a:t>
            </a:r>
          </a:p>
          <a:p>
            <a:pPr algn="ctr">
              <a:lnSpc>
                <a:spcPct val="150000"/>
              </a:lnSpc>
            </a:pP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a:p>
            <a:pPr algn="ctr"/>
            <a:endParaRPr lang="en-US" dirty="0">
              <a:solidFill>
                <a:srgbClr val="2F3342"/>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801910" y="128528"/>
            <a:ext cx="2242160" cy="646331"/>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Artificial Intelligent</a:t>
            </a:r>
          </a:p>
          <a:p>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6292546" y="3016426"/>
            <a:ext cx="5817705" cy="3154017"/>
          </a:xfrm>
          <a:prstGeom prst="rect">
            <a:avLst/>
          </a:prstGeom>
          <a:solidFill>
            <a:schemeClr val="accent6">
              <a:lumMod val="40000"/>
              <a:lumOff val="6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u="sng" dirty="0">
                <a:solidFill>
                  <a:srgbClr val="2F3342"/>
                </a:solidFill>
                <a:latin typeface="Times New Roman" panose="02020603050405020304" pitchFamily="18" charset="0"/>
                <a:cs typeface="Times New Roman" panose="02020603050405020304" pitchFamily="18" charset="0"/>
              </a:rPr>
              <a:t>Data Science</a:t>
            </a: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a:p>
            <a:pPr algn="r"/>
            <a:endParaRPr lang="en-US" b="1" dirty="0">
              <a:solidFill>
                <a:srgbClr val="2F3342"/>
              </a:solidFill>
              <a:latin typeface="Times New Roman" panose="02020603050405020304" pitchFamily="18" charset="0"/>
              <a:cs typeface="Times New Roman" panose="02020603050405020304" pitchFamily="18" charset="0"/>
            </a:endParaRPr>
          </a:p>
        </p:txBody>
      </p:sp>
      <p:sp>
        <p:nvSpPr>
          <p:cNvPr id="9" name="Oval 8"/>
          <p:cNvSpPr/>
          <p:nvPr/>
        </p:nvSpPr>
        <p:spPr>
          <a:xfrm>
            <a:off x="6422526" y="2186609"/>
            <a:ext cx="3538331" cy="3140765"/>
          </a:xfrm>
          <a:prstGeom prst="ellipse">
            <a:avLst/>
          </a:prstGeom>
          <a:solidFill>
            <a:schemeClr val="accent6">
              <a:lumMod val="20000"/>
              <a:lumOff val="80000"/>
              <a:alpha val="5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r>
              <a:rPr lang="en-US" b="1" u="sng" dirty="0">
                <a:solidFill>
                  <a:srgbClr val="2F3342"/>
                </a:solidFill>
                <a:latin typeface="Times New Roman" panose="02020603050405020304" pitchFamily="18" charset="0"/>
                <a:cs typeface="Times New Roman" panose="02020603050405020304" pitchFamily="18" charset="0"/>
              </a:rPr>
              <a:t>Machine Learning</a:t>
            </a: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lnSpc>
                <a:spcPct val="150000"/>
              </a:lnSpc>
            </a:pPr>
            <a:r>
              <a:rPr lang="en-US" b="1" dirty="0">
                <a:solidFill>
                  <a:srgbClr val="2F3342"/>
                </a:solidFill>
                <a:latin typeface="Times New Roman" panose="02020603050405020304" pitchFamily="18" charset="0"/>
                <a:cs typeface="Times New Roman" panose="02020603050405020304" pitchFamily="18" charset="0"/>
              </a:rPr>
              <a:t>RF       SVM         DT        KNN         LR       LC      Linear Regression   Naive bayes </a:t>
            </a: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a:p>
            <a:pPr algn="ctr"/>
            <a:endParaRPr lang="en-US" b="1" dirty="0">
              <a:solidFill>
                <a:srgbClr val="2F3342"/>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6951672" y="3820494"/>
            <a:ext cx="5219120" cy="1938992"/>
          </a:xfrm>
          <a:prstGeom prst="rect">
            <a:avLst/>
          </a:prstGeom>
          <a:noFill/>
        </p:spPr>
        <p:txBody>
          <a:bodyPr wrap="square" rtlCol="0">
            <a:spAutoFit/>
          </a:bodyPr>
          <a:lstStyle/>
          <a:p>
            <a:pPr>
              <a:lnSpc>
                <a:spcPct val="150000"/>
              </a:lnSpc>
            </a:pPr>
            <a:r>
              <a:rPr lang="en-US" sz="1600" dirty="0">
                <a:latin typeface="Times New Roman" panose="02020603050405020304" pitchFamily="18" charset="0"/>
                <a:cs typeface="Times New Roman" panose="02020603050405020304" pitchFamily="18" charset="0"/>
              </a:rPr>
              <a:t>                                                            Text Mining    Statistics  </a:t>
            </a:r>
          </a:p>
          <a:p>
            <a:pPr>
              <a:lnSpc>
                <a:spcPct val="150000"/>
              </a:lnSpc>
            </a:pPr>
            <a:r>
              <a:rPr lang="en-US" sz="1600" dirty="0">
                <a:latin typeface="Times New Roman" panose="02020603050405020304" pitchFamily="18" charset="0"/>
                <a:cs typeface="Times New Roman" panose="02020603050405020304" pitchFamily="18" charset="0"/>
              </a:rPr>
              <a:t>                                                                  Visualization</a:t>
            </a:r>
          </a:p>
          <a:p>
            <a:pPr>
              <a:lnSpc>
                <a:spcPct val="150000"/>
              </a:lnSpc>
            </a:pPr>
            <a:r>
              <a:rPr lang="en-US" sz="1600" dirty="0">
                <a:latin typeface="Times New Roman" panose="02020603050405020304" pitchFamily="18" charset="0"/>
                <a:cs typeface="Times New Roman" panose="02020603050405020304" pitchFamily="18" charset="0"/>
              </a:rPr>
              <a:t>                                                         Time Serious Forecasting                     </a:t>
            </a:r>
          </a:p>
          <a:p>
            <a:pPr>
              <a:lnSpc>
                <a:spcPct val="150000"/>
              </a:lnSpc>
            </a:pPr>
            <a:r>
              <a:rPr lang="en-US" sz="1600" dirty="0">
                <a:latin typeface="Times New Roman" panose="02020603050405020304" pitchFamily="18" charset="0"/>
                <a:cs typeface="Times New Roman" panose="02020603050405020304" pitchFamily="18" charset="0"/>
              </a:rPr>
              <a:t>                                                 Data Analysis</a:t>
            </a:r>
          </a:p>
          <a:p>
            <a:pPr>
              <a:lnSpc>
                <a:spcPct val="150000"/>
              </a:lnSpc>
            </a:pPr>
            <a:r>
              <a:rPr lang="en-US" sz="1600" dirty="0">
                <a:latin typeface="Times New Roman" panose="02020603050405020304" pitchFamily="18" charset="0"/>
                <a:cs typeface="Times New Roman" panose="02020603050405020304" pitchFamily="18" charset="0"/>
              </a:rPr>
              <a:t>                                   Data Transformation and Preprocessing</a:t>
            </a:r>
          </a:p>
        </p:txBody>
      </p:sp>
    </p:spTree>
    <p:extLst>
      <p:ext uri="{BB962C8B-B14F-4D97-AF65-F5344CB8AC3E}">
        <p14:creationId xmlns:p14="http://schemas.microsoft.com/office/powerpoint/2010/main" val="378392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F36FB7F-E4B8-FAEF-6DEC-9C42369DCF48}"/>
              </a:ext>
            </a:extLst>
          </p:cNvPr>
          <p:cNvSpPr>
            <a:spLocks noGrp="1"/>
          </p:cNvSpPr>
          <p:nvPr>
            <p:ph type="ftr" sz="quarter" idx="10"/>
          </p:nvPr>
        </p:nvSpPr>
        <p:spPr/>
        <p:txBody>
          <a:bodyPr/>
          <a:lstStyle/>
          <a:p>
            <a:r>
              <a:rPr lang="en-US"/>
              <a:t>Jazan University</a:t>
            </a:r>
            <a:endParaRPr lang="en-US" dirty="0"/>
          </a:p>
        </p:txBody>
      </p:sp>
      <p:sp>
        <p:nvSpPr>
          <p:cNvPr id="6" name="Slide Number Placeholder 5">
            <a:extLst>
              <a:ext uri="{FF2B5EF4-FFF2-40B4-BE49-F238E27FC236}">
                <a16:creationId xmlns:a16="http://schemas.microsoft.com/office/drawing/2014/main" id="{4B5C97E4-8187-7C72-9010-D683331ED266}"/>
              </a:ext>
            </a:extLst>
          </p:cNvPr>
          <p:cNvSpPr>
            <a:spLocks noGrp="1"/>
          </p:cNvSpPr>
          <p:nvPr>
            <p:ph type="sldNum" sz="quarter" idx="11"/>
          </p:nvPr>
        </p:nvSpPr>
        <p:spPr/>
        <p:txBody>
          <a:bodyPr/>
          <a:lstStyle/>
          <a:p>
            <a:fld id="{8C2E478F-E849-4A8C-AF1F-CBCC78A7CBFA}" type="slidenum">
              <a:rPr lang="en-US" smtClean="0"/>
              <a:pPr/>
              <a:t>5</a:t>
            </a:fld>
            <a:endParaRPr lang="en-US" dirty="0"/>
          </a:p>
        </p:txBody>
      </p:sp>
      <p:sp>
        <p:nvSpPr>
          <p:cNvPr id="3" name="Title 2">
            <a:extLst>
              <a:ext uri="{FF2B5EF4-FFF2-40B4-BE49-F238E27FC236}">
                <a16:creationId xmlns:a16="http://schemas.microsoft.com/office/drawing/2014/main" id="{72B3D5B9-B9A7-4115-BDFF-AC0D749C0A6E}"/>
              </a:ext>
            </a:extLst>
          </p:cNvPr>
          <p:cNvSpPr>
            <a:spLocks noGrp="1"/>
          </p:cNvSpPr>
          <p:nvPr>
            <p:ph type="title"/>
          </p:nvPr>
        </p:nvSpPr>
        <p:spPr/>
        <p:txBody>
          <a:bodyPr/>
          <a:lstStyle/>
          <a:p>
            <a:r>
              <a:rPr lang="en-US" dirty="0"/>
              <a:t>Definition of data science</a:t>
            </a:r>
            <a:endParaRPr lang="en-SA" dirty="0"/>
          </a:p>
        </p:txBody>
      </p:sp>
      <p:sp>
        <p:nvSpPr>
          <p:cNvPr id="4" name="Content Placeholder 3">
            <a:extLst>
              <a:ext uri="{FF2B5EF4-FFF2-40B4-BE49-F238E27FC236}">
                <a16:creationId xmlns:a16="http://schemas.microsoft.com/office/drawing/2014/main" id="{99EE5F9D-AE21-3A30-1EE2-FF9028EFEA96}"/>
              </a:ext>
            </a:extLst>
          </p:cNvPr>
          <p:cNvSpPr>
            <a:spLocks noGrp="1"/>
          </p:cNvSpPr>
          <p:nvPr>
            <p:ph type="body" idx="4294967295"/>
          </p:nvPr>
        </p:nvSpPr>
        <p:spPr>
          <a:xfrm>
            <a:off x="842070" y="1411583"/>
            <a:ext cx="9782101" cy="4034834"/>
          </a:xfrm>
        </p:spPr>
        <p:txBody>
          <a:bodyPr>
            <a:noAutofit/>
          </a:bodyPr>
          <a:lstStyle/>
          <a:p>
            <a:pPr>
              <a:buFont typeface="Wingdings" pitchFamily="2" charset="2"/>
              <a:buChar char="v"/>
            </a:pPr>
            <a:r>
              <a:rPr lang="en-US" sz="2300" dirty="0">
                <a:solidFill>
                  <a:schemeClr val="accent1">
                    <a:lumMod val="50000"/>
                  </a:schemeClr>
                </a:solidFill>
                <a:latin typeface="Times New Roman" panose="02020603050405020304" pitchFamily="18" charset="0"/>
                <a:cs typeface="Times New Roman" panose="02020603050405020304" pitchFamily="18" charset="0"/>
              </a:rPr>
              <a:t>Data Science is a collection of techniques used to extract value from data to learn about the world</a:t>
            </a:r>
          </a:p>
          <a:p>
            <a:pPr>
              <a:buFont typeface="Wingdings" pitchFamily="2" charset="2"/>
              <a:buChar char="v"/>
            </a:pPr>
            <a:r>
              <a:rPr lang="en-US" sz="2300" dirty="0">
                <a:solidFill>
                  <a:schemeClr val="accent1">
                    <a:lumMod val="50000"/>
                  </a:schemeClr>
                </a:solidFill>
                <a:latin typeface="Times New Roman" panose="02020603050405020304" pitchFamily="18" charset="0"/>
                <a:cs typeface="Times New Roman" panose="02020603050405020304" pitchFamily="18" charset="0"/>
              </a:rPr>
              <a:t>Data science is a multidisciplinary field that combines techniques from statistics, computer science, and domain-specific knowledge to extract insights and knowledge from data. </a:t>
            </a:r>
          </a:p>
          <a:p>
            <a:pPr>
              <a:buFont typeface="Wingdings" pitchFamily="2" charset="2"/>
              <a:buChar char="v"/>
            </a:pPr>
            <a:r>
              <a:rPr lang="en-US" sz="2300" dirty="0">
                <a:latin typeface="Times New Roman" panose="02020603050405020304" pitchFamily="18" charset="0"/>
                <a:cs typeface="Times New Roman" panose="02020603050405020304" pitchFamily="18" charset="0"/>
              </a:rPr>
              <a:t>It involves collecting, cleaning, and analyzing data to uncover patterns, make predictions, and support decision-making. </a:t>
            </a:r>
          </a:p>
          <a:p>
            <a:pPr>
              <a:buFont typeface="Wingdings" pitchFamily="2" charset="2"/>
              <a:buChar char="v"/>
            </a:pPr>
            <a:r>
              <a:rPr lang="en-US" sz="2300" dirty="0">
                <a:latin typeface="Times New Roman" panose="02020603050405020304" pitchFamily="18" charset="0"/>
                <a:cs typeface="Times New Roman" panose="02020603050405020304" pitchFamily="18" charset="0"/>
              </a:rPr>
              <a:t>Data scientists use various tools and techniques, including data mining, machine learning, and data visualization, to solve complex problems and gain a deeper understanding of data. </a:t>
            </a:r>
          </a:p>
          <a:p>
            <a:pPr>
              <a:buFont typeface="Wingdings" pitchFamily="2" charset="2"/>
              <a:buChar char="v"/>
            </a:pPr>
            <a:r>
              <a:rPr lang="en-US" sz="2300" dirty="0">
                <a:latin typeface="Times New Roman" panose="02020603050405020304" pitchFamily="18" charset="0"/>
                <a:cs typeface="Times New Roman" panose="02020603050405020304" pitchFamily="18" charset="0"/>
              </a:rPr>
              <a:t>Data science is widely applied in fields like business, healthcare, finance, and many others to inform data-driven decisions and solutions.</a:t>
            </a:r>
            <a:endParaRPr lang="en-SA" sz="2300" dirty="0"/>
          </a:p>
        </p:txBody>
      </p:sp>
    </p:spTree>
    <p:extLst>
      <p:ext uri="{BB962C8B-B14F-4D97-AF65-F5344CB8AC3E}">
        <p14:creationId xmlns:p14="http://schemas.microsoft.com/office/powerpoint/2010/main" val="164767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Data Science Works?</a:t>
            </a:r>
            <a:br>
              <a:rPr lang="en-US" dirty="0"/>
            </a:br>
            <a:endParaRPr lang="en-US" dirty="0"/>
          </a:p>
        </p:txBody>
      </p:sp>
      <p:sp>
        <p:nvSpPr>
          <p:cNvPr id="4" name="Content Placeholder 3"/>
          <p:cNvSpPr>
            <a:spLocks noGrp="1"/>
          </p:cNvSpPr>
          <p:nvPr>
            <p:ph idx="1"/>
          </p:nvPr>
        </p:nvSpPr>
        <p:spPr>
          <a:xfrm>
            <a:off x="7639394" y="365125"/>
            <a:ext cx="4114801" cy="5811838"/>
          </a:xfrm>
        </p:spPr>
        <p:txBody>
          <a:bodyPr/>
          <a:lstStyle/>
          <a:p>
            <a:pPr>
              <a:lnSpc>
                <a:spcPct val="150000"/>
              </a:lnSpc>
            </a:pPr>
            <a:r>
              <a:rPr lang="en-US" b="1" dirty="0"/>
              <a:t>Problem Statement</a:t>
            </a:r>
          </a:p>
          <a:p>
            <a:pPr>
              <a:lnSpc>
                <a:spcPct val="150000"/>
              </a:lnSpc>
            </a:pPr>
            <a:r>
              <a:rPr lang="en-US" b="1" dirty="0"/>
              <a:t>Data Collection</a:t>
            </a:r>
          </a:p>
          <a:p>
            <a:pPr>
              <a:lnSpc>
                <a:spcPct val="150000"/>
              </a:lnSpc>
            </a:pPr>
            <a:r>
              <a:rPr lang="en-US" b="1" dirty="0"/>
              <a:t>Data Cleaning</a:t>
            </a:r>
          </a:p>
          <a:p>
            <a:pPr>
              <a:lnSpc>
                <a:spcPct val="150000"/>
              </a:lnSpc>
            </a:pPr>
            <a:r>
              <a:rPr lang="en-US" b="1" dirty="0"/>
              <a:t>Data Analysis and Exploration</a:t>
            </a:r>
          </a:p>
          <a:p>
            <a:pPr>
              <a:lnSpc>
                <a:spcPct val="150000"/>
              </a:lnSpc>
            </a:pPr>
            <a:r>
              <a:rPr lang="en-US" b="1" dirty="0"/>
              <a:t>Data Modelling</a:t>
            </a:r>
          </a:p>
          <a:p>
            <a:pPr>
              <a:lnSpc>
                <a:spcPct val="150000"/>
              </a:lnSpc>
            </a:pPr>
            <a:r>
              <a:rPr lang="en-US" b="1" dirty="0"/>
              <a:t>Optimization and Deployment</a:t>
            </a:r>
            <a:endParaRPr lang="en-US" dirty="0"/>
          </a:p>
        </p:txBody>
      </p:sp>
      <p:sp>
        <p:nvSpPr>
          <p:cNvPr id="5" name="Footer Placeholder 4"/>
          <p:cNvSpPr>
            <a:spLocks noGrp="1"/>
          </p:cNvSpPr>
          <p:nvPr>
            <p:ph type="ftr" sz="quarter" idx="16"/>
          </p:nvPr>
        </p:nvSpPr>
        <p:spPr/>
        <p:txBody>
          <a:bodyPr/>
          <a:lstStyle/>
          <a:p>
            <a:r>
              <a:rPr lang="en-US"/>
              <a:t>Jazan University</a:t>
            </a:r>
            <a:endParaRPr lang="en-US" dirty="0"/>
          </a:p>
        </p:txBody>
      </p:sp>
      <p:sp>
        <p:nvSpPr>
          <p:cNvPr id="6" name="Slide Number Placeholder 5"/>
          <p:cNvSpPr>
            <a:spLocks noGrp="1"/>
          </p:cNvSpPr>
          <p:nvPr>
            <p:ph type="sldNum" sz="quarter" idx="17"/>
          </p:nvPr>
        </p:nvSpPr>
        <p:spPr/>
        <p:txBody>
          <a:bodyPr/>
          <a:lstStyle/>
          <a:p>
            <a:fld id="{8C2E478F-E849-4A8C-AF1F-CBCC78A7CBFA}" type="slidenum">
              <a:rPr lang="en-US" smtClean="0"/>
              <a:pPr/>
              <a:t>6</a:t>
            </a:fld>
            <a:endParaRPr lang="en-US" dirty="0"/>
          </a:p>
        </p:txBody>
      </p:sp>
      <p:sp>
        <p:nvSpPr>
          <p:cNvPr id="7" name="TextBox 6"/>
          <p:cNvSpPr txBox="1"/>
          <p:nvPr/>
        </p:nvSpPr>
        <p:spPr>
          <a:xfrm>
            <a:off x="2653284" y="5909665"/>
            <a:ext cx="4338084" cy="707886"/>
          </a:xfrm>
          <a:prstGeom prst="rect">
            <a:avLst/>
          </a:prstGeom>
          <a:noFill/>
          <a:ln>
            <a:solidFill>
              <a:schemeClr val="bg2">
                <a:lumMod val="25000"/>
              </a:schemeClr>
            </a:solidFill>
          </a:ln>
        </p:spPr>
        <p:txBody>
          <a:bodyPr wrap="square" rtlCol="0">
            <a:spAutoFit/>
          </a:bodyPr>
          <a:lstStyle/>
          <a:p>
            <a:r>
              <a:rPr lang="en-US" sz="2000" b="1" cap="all" spc="300" dirty="0">
                <a:solidFill>
                  <a:srgbClr val="2F3342"/>
                </a:solidFill>
                <a:latin typeface="+mj-lt"/>
                <a:ea typeface="+mj-ea"/>
                <a:cs typeface="+mj-cs"/>
              </a:rPr>
              <a:t>What is the most difficult step in your opinion?</a:t>
            </a:r>
          </a:p>
        </p:txBody>
      </p:sp>
    </p:spTree>
    <p:extLst>
      <p:ext uri="{BB962C8B-B14F-4D97-AF65-F5344CB8AC3E}">
        <p14:creationId xmlns:p14="http://schemas.microsoft.com/office/powerpoint/2010/main" val="141974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B4EE36-E45F-4367-7BAF-E890C534D475}"/>
              </a:ext>
            </a:extLst>
          </p:cNvPr>
          <p:cNvSpPr>
            <a:spLocks noGrp="1"/>
          </p:cNvSpPr>
          <p:nvPr>
            <p:ph type="ftr" sz="quarter" idx="10"/>
          </p:nvPr>
        </p:nvSpPr>
        <p:spPr/>
        <p:txBody>
          <a:bodyPr/>
          <a:lstStyle/>
          <a:p>
            <a:r>
              <a:rPr lang="en-US"/>
              <a:t>Jazan University</a:t>
            </a:r>
            <a:endParaRPr lang="en-US" dirty="0"/>
          </a:p>
        </p:txBody>
      </p:sp>
      <p:sp>
        <p:nvSpPr>
          <p:cNvPr id="6" name="Slide Number Placeholder 5">
            <a:extLst>
              <a:ext uri="{FF2B5EF4-FFF2-40B4-BE49-F238E27FC236}">
                <a16:creationId xmlns:a16="http://schemas.microsoft.com/office/drawing/2014/main" id="{4C32506B-0CF7-DAC1-7C07-C7838B99037A}"/>
              </a:ext>
            </a:extLst>
          </p:cNvPr>
          <p:cNvSpPr>
            <a:spLocks noGrp="1"/>
          </p:cNvSpPr>
          <p:nvPr>
            <p:ph type="sldNum" sz="quarter" idx="11"/>
          </p:nvPr>
        </p:nvSpPr>
        <p:spPr/>
        <p:txBody>
          <a:bodyPr/>
          <a:lstStyle/>
          <a:p>
            <a:fld id="{8C2E478F-E849-4A8C-AF1F-CBCC78A7CBFA}" type="slidenum">
              <a:rPr lang="en-US" smtClean="0"/>
              <a:pPr/>
              <a:t>7</a:t>
            </a:fld>
            <a:endParaRPr lang="en-US" dirty="0"/>
          </a:p>
        </p:txBody>
      </p:sp>
      <p:sp>
        <p:nvSpPr>
          <p:cNvPr id="3" name="Title 2">
            <a:extLst>
              <a:ext uri="{FF2B5EF4-FFF2-40B4-BE49-F238E27FC236}">
                <a16:creationId xmlns:a16="http://schemas.microsoft.com/office/drawing/2014/main" id="{2942C72D-32FE-1D76-D4A3-F86193416EAD}"/>
              </a:ext>
            </a:extLst>
          </p:cNvPr>
          <p:cNvSpPr>
            <a:spLocks noGrp="1"/>
          </p:cNvSpPr>
          <p:nvPr>
            <p:ph type="title"/>
          </p:nvPr>
        </p:nvSpPr>
        <p:spPr/>
        <p:txBody>
          <a:bodyPr/>
          <a:lstStyle/>
          <a:p>
            <a:r>
              <a:rPr lang="en-US" dirty="0"/>
              <a:t>How data science work</a:t>
            </a:r>
            <a:endParaRPr lang="en-SA" dirty="0"/>
          </a:p>
        </p:txBody>
      </p:sp>
      <p:sp>
        <p:nvSpPr>
          <p:cNvPr id="4" name="Content Placeholder 3">
            <a:extLst>
              <a:ext uri="{FF2B5EF4-FFF2-40B4-BE49-F238E27FC236}">
                <a16:creationId xmlns:a16="http://schemas.microsoft.com/office/drawing/2014/main" id="{85F21EA4-B523-6175-573F-EDF74C84F860}"/>
              </a:ext>
            </a:extLst>
          </p:cNvPr>
          <p:cNvSpPr>
            <a:spLocks noGrp="1"/>
          </p:cNvSpPr>
          <p:nvPr>
            <p:ph type="body" idx="4294967295"/>
          </p:nvPr>
        </p:nvSpPr>
        <p:spPr>
          <a:xfrm>
            <a:off x="623316" y="1538203"/>
            <a:ext cx="10972800" cy="4525963"/>
          </a:xfrm>
        </p:spPr>
        <p:txBody>
          <a:bodyPr/>
          <a:lstStyle/>
          <a:p>
            <a:r>
              <a:rPr lang="en-US" dirty="0"/>
              <a:t>Data science works through a series of steps that involve collecting, processing, analyzing, and interpreting data to extract meaningful insights and make informed decisions. </a:t>
            </a:r>
          </a:p>
          <a:p>
            <a:pPr>
              <a:buFont typeface="Wingdings" pitchFamily="2" charset="2"/>
              <a:buChar char="v"/>
            </a:pPr>
            <a:r>
              <a:rPr lang="en-US" dirty="0">
                <a:solidFill>
                  <a:schemeClr val="accent1">
                    <a:lumMod val="50000"/>
                  </a:schemeClr>
                </a:solidFill>
              </a:rPr>
              <a:t>Problem Definition</a:t>
            </a:r>
            <a:r>
              <a:rPr lang="en-US" dirty="0"/>
              <a:t>: The first step is to define the problem or question you want to address. This could involve understanding the business problem or research question and how data science can help.	</a:t>
            </a:r>
          </a:p>
          <a:p>
            <a:pPr>
              <a:buFont typeface="Wingdings" pitchFamily="2" charset="2"/>
              <a:buChar char="v"/>
            </a:pPr>
            <a:r>
              <a:rPr lang="en-US" dirty="0">
                <a:solidFill>
                  <a:schemeClr val="accent1">
                    <a:lumMod val="50000"/>
                  </a:schemeClr>
                </a:solidFill>
              </a:rPr>
              <a:t>Data Collection:</a:t>
            </a:r>
            <a:r>
              <a:rPr lang="en-US" dirty="0"/>
              <a:t> Data scientists gather relevant data from various sources. This data can be structured (in databases) or unstructured (like text or images), and it may come from sources like sensors, surveys, or web scraping.	</a:t>
            </a:r>
            <a:endParaRPr lang="en-SA" dirty="0"/>
          </a:p>
        </p:txBody>
      </p:sp>
    </p:spTree>
    <p:extLst>
      <p:ext uri="{BB962C8B-B14F-4D97-AF65-F5344CB8AC3E}">
        <p14:creationId xmlns:p14="http://schemas.microsoft.com/office/powerpoint/2010/main" val="4081509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9A0AFA-E349-ED46-5DF6-A8289F6526C4}"/>
              </a:ext>
            </a:extLst>
          </p:cNvPr>
          <p:cNvSpPr>
            <a:spLocks noGrp="1"/>
          </p:cNvSpPr>
          <p:nvPr>
            <p:ph type="ftr" sz="quarter" idx="10"/>
          </p:nvPr>
        </p:nvSpPr>
        <p:spPr/>
        <p:txBody>
          <a:bodyPr/>
          <a:lstStyle/>
          <a:p>
            <a:r>
              <a:rPr lang="en-US"/>
              <a:t>Jazan University</a:t>
            </a:r>
          </a:p>
        </p:txBody>
      </p:sp>
      <p:sp>
        <p:nvSpPr>
          <p:cNvPr id="5" name="Slide Number Placeholder 4">
            <a:extLst>
              <a:ext uri="{FF2B5EF4-FFF2-40B4-BE49-F238E27FC236}">
                <a16:creationId xmlns:a16="http://schemas.microsoft.com/office/drawing/2014/main" id="{1347B3A0-1563-407C-5FA6-FDFB05B43E25}"/>
              </a:ext>
            </a:extLst>
          </p:cNvPr>
          <p:cNvSpPr>
            <a:spLocks noGrp="1"/>
          </p:cNvSpPr>
          <p:nvPr>
            <p:ph type="sldNum" sz="quarter" idx="11"/>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
        <p:nvSpPr>
          <p:cNvPr id="7" name="Title 2">
            <a:extLst>
              <a:ext uri="{FF2B5EF4-FFF2-40B4-BE49-F238E27FC236}">
                <a16:creationId xmlns:a16="http://schemas.microsoft.com/office/drawing/2014/main" id="{7C6B0C1A-A264-6FAC-98B5-9D111EBF6618}"/>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Clr>
                <a:srgbClr val="E67032"/>
              </a:buClr>
              <a:buSzPts val="3000"/>
              <a:buFont typeface="Calibri"/>
              <a:buNone/>
              <a:defRPr sz="4000" b="1" kern="1200" cap="all" baseline="0">
                <a:solidFill>
                  <a:srgbClr val="E67032"/>
                </a:solidFill>
                <a:latin typeface="+mj-lt"/>
                <a:ea typeface="+mj-ea"/>
                <a:cs typeface="+mj-cs"/>
              </a:defRPr>
            </a:lvl1pPr>
            <a:lvl2pPr lvl="1" rtl="0">
              <a:spcBef>
                <a:spcPts val="0"/>
              </a:spcBef>
              <a:spcAft>
                <a:spcPts val="0"/>
              </a:spcAft>
              <a:buClr>
                <a:srgbClr val="E67032"/>
              </a:buClr>
              <a:buSzPts val="3000"/>
              <a:buNone/>
              <a:defRPr sz="4000" b="1">
                <a:solidFill>
                  <a:srgbClr val="E67032"/>
                </a:solidFill>
              </a:defRPr>
            </a:lvl2pPr>
            <a:lvl3pPr lvl="2" rtl="0">
              <a:spcBef>
                <a:spcPts val="0"/>
              </a:spcBef>
              <a:spcAft>
                <a:spcPts val="0"/>
              </a:spcAft>
              <a:buClr>
                <a:srgbClr val="E67032"/>
              </a:buClr>
              <a:buSzPts val="3000"/>
              <a:buNone/>
              <a:defRPr sz="4000" b="1">
                <a:solidFill>
                  <a:srgbClr val="E67032"/>
                </a:solidFill>
              </a:defRPr>
            </a:lvl3pPr>
            <a:lvl4pPr lvl="3" rtl="0">
              <a:spcBef>
                <a:spcPts val="0"/>
              </a:spcBef>
              <a:spcAft>
                <a:spcPts val="0"/>
              </a:spcAft>
              <a:buClr>
                <a:srgbClr val="E67032"/>
              </a:buClr>
              <a:buSzPts val="3000"/>
              <a:buNone/>
              <a:defRPr sz="4000" b="1">
                <a:solidFill>
                  <a:srgbClr val="E67032"/>
                </a:solidFill>
              </a:defRPr>
            </a:lvl4pPr>
            <a:lvl5pPr lvl="4" rtl="0">
              <a:spcBef>
                <a:spcPts val="0"/>
              </a:spcBef>
              <a:spcAft>
                <a:spcPts val="0"/>
              </a:spcAft>
              <a:buClr>
                <a:srgbClr val="E67032"/>
              </a:buClr>
              <a:buSzPts val="3000"/>
              <a:buNone/>
              <a:defRPr sz="4000" b="1">
                <a:solidFill>
                  <a:srgbClr val="E67032"/>
                </a:solidFill>
              </a:defRPr>
            </a:lvl5pPr>
            <a:lvl6pPr lvl="5" rtl="0">
              <a:spcBef>
                <a:spcPts val="0"/>
              </a:spcBef>
              <a:spcAft>
                <a:spcPts val="0"/>
              </a:spcAft>
              <a:buClr>
                <a:srgbClr val="E67032"/>
              </a:buClr>
              <a:buSzPts val="3000"/>
              <a:buNone/>
              <a:defRPr sz="4000" b="1">
                <a:solidFill>
                  <a:srgbClr val="E67032"/>
                </a:solidFill>
              </a:defRPr>
            </a:lvl6pPr>
            <a:lvl7pPr lvl="6" rtl="0">
              <a:spcBef>
                <a:spcPts val="0"/>
              </a:spcBef>
              <a:spcAft>
                <a:spcPts val="0"/>
              </a:spcAft>
              <a:buClr>
                <a:srgbClr val="E67032"/>
              </a:buClr>
              <a:buSzPts val="3000"/>
              <a:buNone/>
              <a:defRPr sz="4000" b="1">
                <a:solidFill>
                  <a:srgbClr val="E67032"/>
                </a:solidFill>
              </a:defRPr>
            </a:lvl7pPr>
            <a:lvl8pPr lvl="7" rtl="0">
              <a:spcBef>
                <a:spcPts val="0"/>
              </a:spcBef>
              <a:spcAft>
                <a:spcPts val="0"/>
              </a:spcAft>
              <a:buClr>
                <a:srgbClr val="E67032"/>
              </a:buClr>
              <a:buSzPts val="3000"/>
              <a:buNone/>
              <a:defRPr sz="4000" b="1">
                <a:solidFill>
                  <a:srgbClr val="E67032"/>
                </a:solidFill>
              </a:defRPr>
            </a:lvl8pPr>
            <a:lvl9pPr lvl="8" rtl="0">
              <a:spcBef>
                <a:spcPts val="0"/>
              </a:spcBef>
              <a:spcAft>
                <a:spcPts val="0"/>
              </a:spcAft>
              <a:buClr>
                <a:srgbClr val="E67032"/>
              </a:buClr>
              <a:buSzPts val="3000"/>
              <a:buNone/>
              <a:defRPr sz="4000" b="1">
                <a:solidFill>
                  <a:srgbClr val="E67032"/>
                </a:solidFill>
              </a:defRPr>
            </a:lvl9pPr>
          </a:lstStyle>
          <a:p>
            <a:r>
              <a:rPr lang="en-US" dirty="0"/>
              <a:t>How data science work</a:t>
            </a:r>
            <a:endParaRPr lang="en-SA" dirty="0"/>
          </a:p>
        </p:txBody>
      </p:sp>
      <p:sp>
        <p:nvSpPr>
          <p:cNvPr id="3" name="Text Placeholder 2">
            <a:extLst>
              <a:ext uri="{FF2B5EF4-FFF2-40B4-BE49-F238E27FC236}">
                <a16:creationId xmlns:a16="http://schemas.microsoft.com/office/drawing/2014/main" id="{A4629CEA-23A2-FEB7-EA75-724FFFC57CBF}"/>
              </a:ext>
            </a:extLst>
          </p:cNvPr>
          <p:cNvSpPr>
            <a:spLocks noGrp="1"/>
          </p:cNvSpPr>
          <p:nvPr>
            <p:ph type="body" idx="4294967295"/>
          </p:nvPr>
        </p:nvSpPr>
        <p:spPr>
          <a:xfrm>
            <a:off x="576468" y="1699808"/>
            <a:ext cx="10972800" cy="4525963"/>
          </a:xfrm>
        </p:spPr>
        <p:txBody>
          <a:bodyPr/>
          <a:lstStyle/>
          <a:p>
            <a:pPr>
              <a:buFont typeface="Wingdings" pitchFamily="2" charset="2"/>
              <a:buChar char="v"/>
            </a:pPr>
            <a:r>
              <a:rPr lang="en-US" dirty="0">
                <a:solidFill>
                  <a:schemeClr val="accent1">
                    <a:lumMod val="50000"/>
                  </a:schemeClr>
                </a:solidFill>
              </a:rPr>
              <a:t>Data Cleaning and Preprocessing:</a:t>
            </a:r>
            <a:r>
              <a:rPr lang="en-US" dirty="0"/>
              <a:t> Raw data often requires cleaning and preprocessing to deal with missing values, outliers, and inconsistencies. This step ensures that the data is in a suitable format for analysis.</a:t>
            </a:r>
          </a:p>
          <a:p>
            <a:pPr>
              <a:buFont typeface="Wingdings" pitchFamily="2" charset="2"/>
              <a:buChar char="v"/>
            </a:pPr>
            <a:r>
              <a:rPr lang="en-US" dirty="0">
                <a:solidFill>
                  <a:schemeClr val="accent1">
                    <a:lumMod val="50000"/>
                  </a:schemeClr>
                </a:solidFill>
              </a:rPr>
              <a:t>Exploratory Data Analysis (EDA): </a:t>
            </a:r>
            <a:r>
              <a:rPr lang="en-US" dirty="0"/>
              <a:t>Data scientists use statistical and visualization techniques to explore the data. This helps in understanding data distributions, relationships, and potential patterns.	</a:t>
            </a:r>
          </a:p>
          <a:p>
            <a:pPr>
              <a:buFont typeface="Wingdings" pitchFamily="2" charset="2"/>
              <a:buChar char="v"/>
            </a:pPr>
            <a:r>
              <a:rPr lang="en-US" dirty="0">
                <a:solidFill>
                  <a:schemeClr val="accent1">
                    <a:lumMod val="50000"/>
                  </a:schemeClr>
                </a:solidFill>
              </a:rPr>
              <a:t>Feature Engineering:</a:t>
            </a:r>
            <a:r>
              <a:rPr lang="en-US" dirty="0"/>
              <a:t> This step involves selecting, transforming, or creating new features from the data to improve the performance of machine learning models.	</a:t>
            </a:r>
            <a:endParaRPr lang="en-SA" dirty="0"/>
          </a:p>
        </p:txBody>
      </p:sp>
    </p:spTree>
    <p:extLst>
      <p:ext uri="{BB962C8B-B14F-4D97-AF65-F5344CB8AC3E}">
        <p14:creationId xmlns:p14="http://schemas.microsoft.com/office/powerpoint/2010/main" val="46581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DC2786-5DDB-4179-C99E-DA0A411FBECD}"/>
              </a:ext>
            </a:extLst>
          </p:cNvPr>
          <p:cNvSpPr>
            <a:spLocks noGrp="1"/>
          </p:cNvSpPr>
          <p:nvPr>
            <p:ph type="ftr" sz="quarter" idx="10"/>
          </p:nvPr>
        </p:nvSpPr>
        <p:spPr/>
        <p:txBody>
          <a:bodyPr/>
          <a:lstStyle/>
          <a:p>
            <a:r>
              <a:rPr lang="en-US"/>
              <a:t>Jazan University</a:t>
            </a:r>
          </a:p>
        </p:txBody>
      </p:sp>
      <p:sp>
        <p:nvSpPr>
          <p:cNvPr id="5" name="Slide Number Placeholder 4">
            <a:extLst>
              <a:ext uri="{FF2B5EF4-FFF2-40B4-BE49-F238E27FC236}">
                <a16:creationId xmlns:a16="http://schemas.microsoft.com/office/drawing/2014/main" id="{5279402A-1561-E0BD-F1E9-C23C9BB0C787}"/>
              </a:ext>
            </a:extLst>
          </p:cNvPr>
          <p:cNvSpPr>
            <a:spLocks noGrp="1"/>
          </p:cNvSpPr>
          <p:nvPr>
            <p:ph type="sldNum" sz="quarter" idx="11"/>
          </p:nvPr>
        </p:nvSpPr>
        <p:spPr/>
        <p:txBody>
          <a:bodyPr/>
          <a:lstStyle/>
          <a:p>
            <a:pPr indent="-118530">
              <a:buSzPts val="1400"/>
              <a:buFontTx/>
              <a:buChar char="●"/>
            </a:pPr>
            <a:endParaRPr lang="en-US"/>
          </a:p>
          <a:p>
            <a:pPr marL="609585" lvl="1" indent="-118530" algn="l">
              <a:buSzPts val="1400"/>
              <a:buFontTx/>
              <a:buChar char="○"/>
            </a:pPr>
            <a:endParaRPr lang="en-US"/>
          </a:p>
          <a:p>
            <a:pPr marL="1219170" lvl="2" indent="-118530" algn="l">
              <a:buSzPts val="1400"/>
              <a:buFontTx/>
              <a:buChar char="■"/>
            </a:pPr>
            <a:endParaRPr lang="en-US"/>
          </a:p>
          <a:p>
            <a:pPr marL="1828754" lvl="3" indent="-118530" algn="l">
              <a:buSzPts val="1400"/>
              <a:buFontTx/>
              <a:buChar char="●"/>
            </a:pPr>
            <a:endParaRPr lang="en-US"/>
          </a:p>
          <a:p>
            <a:pPr marL="2438339" lvl="4" indent="-118530" algn="l">
              <a:buSzPts val="1400"/>
              <a:buFontTx/>
              <a:buChar char="○"/>
            </a:pPr>
            <a:endParaRPr lang="en-US"/>
          </a:p>
          <a:p>
            <a:pPr marL="3047924" lvl="5" indent="-118530" algn="l">
              <a:buSzPts val="1400"/>
              <a:buFontTx/>
              <a:buChar char="■"/>
            </a:pPr>
            <a:endParaRPr lang="en-US"/>
          </a:p>
          <a:p>
            <a:pPr marL="3657509" lvl="6" indent="-118530" algn="l">
              <a:buSzPts val="1400"/>
              <a:buFontTx/>
              <a:buChar char="●"/>
            </a:pPr>
            <a:endParaRPr lang="en-US"/>
          </a:p>
          <a:p>
            <a:pPr marL="4267093" lvl="7" indent="-118530" algn="l">
              <a:buSzPts val="1400"/>
              <a:buFontTx/>
              <a:buChar char="○"/>
            </a:pPr>
            <a:endParaRPr lang="en-US"/>
          </a:p>
          <a:p>
            <a:pPr marL="4876678" lvl="8" indent="-118530" algn="l">
              <a:buSzPts val="1400"/>
              <a:buFontTx/>
              <a:buChar char="■"/>
            </a:pPr>
            <a:endParaRPr lang="en-US"/>
          </a:p>
        </p:txBody>
      </p:sp>
      <p:sp>
        <p:nvSpPr>
          <p:cNvPr id="7" name="Title 2">
            <a:extLst>
              <a:ext uri="{FF2B5EF4-FFF2-40B4-BE49-F238E27FC236}">
                <a16:creationId xmlns:a16="http://schemas.microsoft.com/office/drawing/2014/main" id="{AD95F570-6A8D-3663-1885-B910B8FA0B72}"/>
              </a:ext>
            </a:extLst>
          </p:cNvPr>
          <p:cNvSpPr txBox="1">
            <a:spLocks noGrp="1"/>
          </p:cNvSpPr>
          <p:nvPr>
            <p:ph type="title"/>
          </p:nvPr>
        </p:nvSpPr>
        <p:spPr>
          <a:prstGeom prst="rect">
            <a:avLst/>
          </a:prstGeom>
          <a:noFill/>
          <a:ln>
            <a:noFill/>
          </a:ln>
        </p:spPr>
        <p:txBody>
          <a:bodyPr spcFirstLastPara="1" vert="horz" wrap="square" lIns="91425" tIns="91425" rIns="91425" bIns="91425" rtlCol="0" anchor="ctr" anchorCtr="0">
            <a:noAutofit/>
          </a:bodyPr>
          <a:lstStyle>
            <a:lvl1pPr lvl="0" algn="ctr" defTabSz="914400" rtl="0" eaLnBrk="1" latinLnBrk="0" hangingPunct="1">
              <a:lnSpc>
                <a:spcPct val="90000"/>
              </a:lnSpc>
              <a:spcBef>
                <a:spcPts val="0"/>
              </a:spcBef>
              <a:spcAft>
                <a:spcPts val="0"/>
              </a:spcAft>
              <a:buClr>
                <a:srgbClr val="E67032"/>
              </a:buClr>
              <a:buSzPts val="3000"/>
              <a:buFont typeface="Calibri"/>
              <a:buNone/>
              <a:defRPr sz="4000" b="1" kern="1200" cap="all" baseline="0">
                <a:solidFill>
                  <a:srgbClr val="E67032"/>
                </a:solidFill>
                <a:latin typeface="+mj-lt"/>
                <a:ea typeface="+mj-ea"/>
                <a:cs typeface="+mj-cs"/>
              </a:defRPr>
            </a:lvl1pPr>
            <a:lvl2pPr lvl="1" rtl="0">
              <a:spcBef>
                <a:spcPts val="0"/>
              </a:spcBef>
              <a:spcAft>
                <a:spcPts val="0"/>
              </a:spcAft>
              <a:buClr>
                <a:srgbClr val="E67032"/>
              </a:buClr>
              <a:buSzPts val="3000"/>
              <a:buNone/>
              <a:defRPr sz="4000" b="1">
                <a:solidFill>
                  <a:srgbClr val="E67032"/>
                </a:solidFill>
              </a:defRPr>
            </a:lvl2pPr>
            <a:lvl3pPr lvl="2" rtl="0">
              <a:spcBef>
                <a:spcPts val="0"/>
              </a:spcBef>
              <a:spcAft>
                <a:spcPts val="0"/>
              </a:spcAft>
              <a:buClr>
                <a:srgbClr val="E67032"/>
              </a:buClr>
              <a:buSzPts val="3000"/>
              <a:buNone/>
              <a:defRPr sz="4000" b="1">
                <a:solidFill>
                  <a:srgbClr val="E67032"/>
                </a:solidFill>
              </a:defRPr>
            </a:lvl3pPr>
            <a:lvl4pPr lvl="3" rtl="0">
              <a:spcBef>
                <a:spcPts val="0"/>
              </a:spcBef>
              <a:spcAft>
                <a:spcPts val="0"/>
              </a:spcAft>
              <a:buClr>
                <a:srgbClr val="E67032"/>
              </a:buClr>
              <a:buSzPts val="3000"/>
              <a:buNone/>
              <a:defRPr sz="4000" b="1">
                <a:solidFill>
                  <a:srgbClr val="E67032"/>
                </a:solidFill>
              </a:defRPr>
            </a:lvl4pPr>
            <a:lvl5pPr lvl="4" rtl="0">
              <a:spcBef>
                <a:spcPts val="0"/>
              </a:spcBef>
              <a:spcAft>
                <a:spcPts val="0"/>
              </a:spcAft>
              <a:buClr>
                <a:srgbClr val="E67032"/>
              </a:buClr>
              <a:buSzPts val="3000"/>
              <a:buNone/>
              <a:defRPr sz="4000" b="1">
                <a:solidFill>
                  <a:srgbClr val="E67032"/>
                </a:solidFill>
              </a:defRPr>
            </a:lvl5pPr>
            <a:lvl6pPr lvl="5" rtl="0">
              <a:spcBef>
                <a:spcPts val="0"/>
              </a:spcBef>
              <a:spcAft>
                <a:spcPts val="0"/>
              </a:spcAft>
              <a:buClr>
                <a:srgbClr val="E67032"/>
              </a:buClr>
              <a:buSzPts val="3000"/>
              <a:buNone/>
              <a:defRPr sz="4000" b="1">
                <a:solidFill>
                  <a:srgbClr val="E67032"/>
                </a:solidFill>
              </a:defRPr>
            </a:lvl6pPr>
            <a:lvl7pPr lvl="6" rtl="0">
              <a:spcBef>
                <a:spcPts val="0"/>
              </a:spcBef>
              <a:spcAft>
                <a:spcPts val="0"/>
              </a:spcAft>
              <a:buClr>
                <a:srgbClr val="E67032"/>
              </a:buClr>
              <a:buSzPts val="3000"/>
              <a:buNone/>
              <a:defRPr sz="4000" b="1">
                <a:solidFill>
                  <a:srgbClr val="E67032"/>
                </a:solidFill>
              </a:defRPr>
            </a:lvl7pPr>
            <a:lvl8pPr lvl="7" rtl="0">
              <a:spcBef>
                <a:spcPts val="0"/>
              </a:spcBef>
              <a:spcAft>
                <a:spcPts val="0"/>
              </a:spcAft>
              <a:buClr>
                <a:srgbClr val="E67032"/>
              </a:buClr>
              <a:buSzPts val="3000"/>
              <a:buNone/>
              <a:defRPr sz="4000" b="1">
                <a:solidFill>
                  <a:srgbClr val="E67032"/>
                </a:solidFill>
              </a:defRPr>
            </a:lvl8pPr>
            <a:lvl9pPr lvl="8" rtl="0">
              <a:spcBef>
                <a:spcPts val="0"/>
              </a:spcBef>
              <a:spcAft>
                <a:spcPts val="0"/>
              </a:spcAft>
              <a:buClr>
                <a:srgbClr val="E67032"/>
              </a:buClr>
              <a:buSzPts val="3000"/>
              <a:buNone/>
              <a:defRPr sz="4000" b="1">
                <a:solidFill>
                  <a:srgbClr val="E67032"/>
                </a:solidFill>
              </a:defRPr>
            </a:lvl9pPr>
          </a:lstStyle>
          <a:p>
            <a:r>
              <a:rPr lang="en-US" dirty="0"/>
              <a:t>How data science work</a:t>
            </a:r>
            <a:endParaRPr lang="en-SA" dirty="0"/>
          </a:p>
        </p:txBody>
      </p:sp>
      <p:sp>
        <p:nvSpPr>
          <p:cNvPr id="3" name="Text Placeholder 2">
            <a:extLst>
              <a:ext uri="{FF2B5EF4-FFF2-40B4-BE49-F238E27FC236}">
                <a16:creationId xmlns:a16="http://schemas.microsoft.com/office/drawing/2014/main" id="{E549A099-2B92-2AEE-87A2-3148C2C0CAFE}"/>
              </a:ext>
            </a:extLst>
          </p:cNvPr>
          <p:cNvSpPr>
            <a:spLocks noGrp="1"/>
          </p:cNvSpPr>
          <p:nvPr>
            <p:ph type="body" idx="4294967295"/>
          </p:nvPr>
        </p:nvSpPr>
        <p:spPr>
          <a:xfrm>
            <a:off x="623316" y="1516864"/>
            <a:ext cx="10972800" cy="4525963"/>
          </a:xfrm>
        </p:spPr>
        <p:txBody>
          <a:bodyPr/>
          <a:lstStyle/>
          <a:p>
            <a:pPr>
              <a:buFont typeface="Wingdings" pitchFamily="2" charset="2"/>
              <a:buChar char="v"/>
            </a:pPr>
            <a:r>
              <a:rPr lang="en-US" dirty="0">
                <a:solidFill>
                  <a:schemeClr val="accent1">
                    <a:lumMod val="50000"/>
                  </a:schemeClr>
                </a:solidFill>
              </a:rPr>
              <a:t>Model Building: </a:t>
            </a:r>
            <a:r>
              <a:rPr lang="en-US" dirty="0"/>
              <a:t>Data scientists choose appropriate machine learning or statistical models based on the nature of the problem (classification, regression, clustering, etc.) and the data. They then train these models on the data.	</a:t>
            </a:r>
          </a:p>
          <a:p>
            <a:pPr>
              <a:buFont typeface="Wingdings" pitchFamily="2" charset="2"/>
              <a:buChar char="v"/>
            </a:pPr>
            <a:r>
              <a:rPr lang="en-US" dirty="0">
                <a:solidFill>
                  <a:schemeClr val="accent1">
                    <a:lumMod val="50000"/>
                  </a:schemeClr>
                </a:solidFill>
              </a:rPr>
              <a:t>Model Evaluation: </a:t>
            </a:r>
            <a:r>
              <a:rPr lang="en-US" dirty="0"/>
              <a:t>Models are evaluated using metrics such as accuracy, precision, recall, or others, depending on the problem. This helps in understanding how well the models perform.	</a:t>
            </a:r>
          </a:p>
          <a:p>
            <a:pPr>
              <a:buFont typeface="Wingdings" pitchFamily="2" charset="2"/>
              <a:buChar char="v"/>
            </a:pPr>
            <a:r>
              <a:rPr lang="en-US" dirty="0">
                <a:solidFill>
                  <a:schemeClr val="accent1">
                    <a:lumMod val="50000"/>
                  </a:schemeClr>
                </a:solidFill>
              </a:rPr>
              <a:t>Model Tuning: </a:t>
            </a:r>
            <a:r>
              <a:rPr lang="en-US" dirty="0"/>
              <a:t>Data scientists fine-tune the models by adjusting </a:t>
            </a:r>
            <a:r>
              <a:rPr lang="en-US" dirty="0" err="1"/>
              <a:t>hyperparameters</a:t>
            </a:r>
            <a:r>
              <a:rPr lang="en-US" dirty="0"/>
              <a:t> to optimize their performance.	</a:t>
            </a:r>
            <a:endParaRPr lang="en-SA" dirty="0"/>
          </a:p>
        </p:txBody>
      </p:sp>
    </p:spTree>
    <p:extLst>
      <p:ext uri="{BB962C8B-B14F-4D97-AF65-F5344CB8AC3E}">
        <p14:creationId xmlns:p14="http://schemas.microsoft.com/office/powerpoint/2010/main" val="3471611871"/>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Light modernist presentation_RVA_v3.potx" id="{1300540C-5346-469F-AA5C-717C09787E7E}" vid="{ADCE5FDD-C8BF-4BDC-86F8-B24C14EB90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7BEDAB-01B4-4BD0-9390-31AD9280078C}">
  <ds:schemaRefs>
    <ds:schemaRef ds:uri="http://schemas.microsoft.com/sharepoint/v3/contenttype/forms"/>
  </ds:schemaRefs>
</ds:datastoreItem>
</file>

<file path=customXml/itemProps2.xml><?xml version="1.0" encoding="utf-8"?>
<ds:datastoreItem xmlns:ds="http://schemas.openxmlformats.org/officeDocument/2006/customXml" ds:itemID="{9B19B998-C0F0-415C-AF4D-F10DCCD30A25}">
  <ds:schemaRefs>
    <ds:schemaRef ds:uri="http://purl.org/dc/terms/"/>
    <ds:schemaRef ds:uri="http://schemas.microsoft.com/office/2006/documentManagement/types"/>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 ds:uri="71af3243-3dd4-4a8d-8c0d-dd76da1f02a5"/>
    <ds:schemaRef ds:uri="http://purl.org/dc/dcmitype/"/>
  </ds:schemaRefs>
</ds:datastoreItem>
</file>

<file path=customXml/itemProps3.xml><?xml version="1.0" encoding="utf-8"?>
<ds:datastoreItem xmlns:ds="http://schemas.openxmlformats.org/officeDocument/2006/customXml" ds:itemID="{6AD934DA-6EDB-4DB8-AE5C-9399A13698D6}">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1961</Words>
  <Application>Microsoft Macintosh PowerPoint</Application>
  <PresentationFormat>Widescreen</PresentationFormat>
  <Paragraphs>585</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Times New Roman</vt:lpstr>
      <vt:lpstr>Wingdings</vt:lpstr>
      <vt:lpstr>Office Theme</vt:lpstr>
      <vt:lpstr>Data Science Fundamentals</vt:lpstr>
      <vt:lpstr>Course Book</vt:lpstr>
      <vt:lpstr>Data Scientist</vt:lpstr>
      <vt:lpstr>What is Data Science?  is a collection of techniques used to extract value from data</vt:lpstr>
      <vt:lpstr>Definition of data science</vt:lpstr>
      <vt:lpstr>How Data Science Works? </vt:lpstr>
      <vt:lpstr>How data science work</vt:lpstr>
      <vt:lpstr>How data science work</vt:lpstr>
      <vt:lpstr>How data science work</vt:lpstr>
      <vt:lpstr>How data science work</vt:lpstr>
      <vt:lpstr>Machine Learning VS Program</vt:lpstr>
      <vt:lpstr>Machine Learning VS Program</vt:lpstr>
      <vt:lpstr>Data Science Classification</vt:lpstr>
      <vt:lpstr>PowerPoint Presentation</vt:lpstr>
      <vt:lpstr>Course  outline</vt:lpstr>
      <vt:lpstr>Section 2</vt:lpstr>
      <vt:lpstr>Introduction to python</vt:lpstr>
      <vt:lpstr>Assignment Statements </vt:lpstr>
      <vt:lpstr>Table structure</vt:lpstr>
      <vt:lpstr>Some Table Operations </vt:lpstr>
      <vt:lpstr>Arithmetic Operators </vt:lpstr>
      <vt:lpstr>Ints and Floats </vt:lpstr>
      <vt:lpstr>Text and Strings </vt:lpstr>
      <vt:lpstr>Every value has a type </vt:lpstr>
      <vt:lpstr>Arrays </vt:lpstr>
      <vt:lpstr>Ranges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Fundamentals</dc:title>
  <dc:creator/>
  <cp:lastModifiedBy>HANI MOHAMMED ALNAMI</cp:lastModifiedBy>
  <cp:revision>12</cp:revision>
  <dcterms:created xsi:type="dcterms:W3CDTF">2023-01-23T07:53:47Z</dcterms:created>
  <dcterms:modified xsi:type="dcterms:W3CDTF">2024-03-03T08:36:59Z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